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ED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5516" y="991582"/>
            <a:ext cx="9816971" cy="1193921"/>
          </a:xfrm>
        </p:spPr>
        <p:txBody>
          <a:bodyPr>
            <a:noAutofit/>
          </a:bodyPr>
          <a:lstStyle/>
          <a:p>
            <a:r>
              <a:rPr lang="en-US" sz="7100" b="1" dirty="0" smtClean="0">
                <a:solidFill>
                  <a:schemeClr val="accent5">
                    <a:lumMod val="50000"/>
                  </a:schemeClr>
                </a:solidFill>
                <a:latin typeface="Leelawadee" panose="020B0502040204020203" pitchFamily="34" charset="-34"/>
                <a:ea typeface="MS Gothic" panose="020B0609070205080204" pitchFamily="49" charset="-128"/>
                <a:cs typeface="Leelawadee" panose="020B0502040204020203" pitchFamily="34" charset="-34"/>
              </a:rPr>
              <a:t>The Power of Organic</a:t>
            </a:r>
            <a:endParaRPr lang="en-US" sz="7100" b="1" dirty="0">
              <a:solidFill>
                <a:schemeClr val="accent5">
                  <a:lumMod val="50000"/>
                </a:schemeClr>
              </a:solidFill>
              <a:latin typeface="Leelawadee" panose="020B0502040204020203" pitchFamily="34" charset="-34"/>
              <a:ea typeface="MS Gothic" panose="020B0609070205080204" pitchFamily="49" charset="-128"/>
              <a:cs typeface="Leelawadee" panose="020B05020402040202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4792" y="5494071"/>
            <a:ext cx="6653640" cy="807875"/>
          </a:xfrm>
        </p:spPr>
        <p:txBody>
          <a:bodyPr>
            <a:normAutofit fontScale="92500"/>
          </a:bodyPr>
          <a:lstStyle/>
          <a:p>
            <a:r>
              <a:rPr lang="en-US" sz="45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Present by The Sun Farm </a:t>
            </a:r>
            <a:endParaRPr lang="en-US" sz="45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4323" y="2677805"/>
            <a:ext cx="2241689" cy="206554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46290" y="2677805"/>
            <a:ext cx="2241689" cy="206554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08257" y="2677805"/>
            <a:ext cx="2604154" cy="206554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32689" y="2677805"/>
            <a:ext cx="1591897" cy="214183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2708" y="541732"/>
            <a:ext cx="9961541" cy="13364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If you need create fruit off-season , must use this product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936788" y="1499287"/>
            <a:ext cx="2004488" cy="517336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76185" y="2240691"/>
            <a:ext cx="3500485" cy="10698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-High of hormones</a:t>
            </a:r>
          </a:p>
          <a:p>
            <a:r>
              <a:rPr lang="en-US" sz="2800" b="1" dirty="0" smtClean="0"/>
              <a:t>-High of vitamins</a:t>
            </a:r>
            <a:endParaRPr lang="en-US" sz="2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71262" y="3543567"/>
            <a:ext cx="3753037" cy="750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-</a:t>
            </a:r>
            <a:r>
              <a:rPr lang="en-US" b="1" dirty="0" smtClean="0"/>
              <a:t>High of Carbon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2708" y="5535821"/>
            <a:ext cx="3780572" cy="873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*** you must use ‘CARBON’ element to make fruit.</a:t>
            </a:r>
            <a:endParaRPr lang="en-US" sz="2000" b="1" dirty="0"/>
          </a:p>
        </p:txBody>
      </p:sp>
      <p:sp>
        <p:nvSpPr>
          <p:cNvPr id="7" name="Right Arrow 6"/>
          <p:cNvSpPr/>
          <p:nvPr/>
        </p:nvSpPr>
        <p:spPr>
          <a:xfrm>
            <a:off x="4575371" y="41725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8193176" y="322239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32965" y="156521"/>
            <a:ext cx="8157456" cy="79906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To protect plant from insects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1671282" y="1293337"/>
            <a:ext cx="1928653" cy="501684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48946" y="1186248"/>
            <a:ext cx="1887465" cy="512393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67346" y="2842049"/>
            <a:ext cx="1673281" cy="383883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37553" y="2842050"/>
            <a:ext cx="1590902" cy="38388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5441" y="1186248"/>
            <a:ext cx="2924221" cy="110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-</a:t>
            </a:r>
            <a:r>
              <a:rPr lang="en-US" b="1" dirty="0" smtClean="0"/>
              <a:t>non toxic</a:t>
            </a:r>
          </a:p>
          <a:p>
            <a:r>
              <a:rPr lang="en-US" b="1" dirty="0" smtClean="0"/>
              <a:t>-safe for human , </a:t>
            </a:r>
          </a:p>
          <a:p>
            <a:r>
              <a:rPr lang="en-US" b="1" dirty="0" smtClean="0"/>
              <a:t>Livestock , pet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25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8780" y="189472"/>
            <a:ext cx="8602299" cy="8876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To protect plant from disease</a:t>
            </a:r>
            <a:endParaRPr lang="en-US" sz="4500" b="1" dirty="0"/>
          </a:p>
        </p:txBody>
      </p:sp>
      <p:sp>
        <p:nvSpPr>
          <p:cNvPr id="3" name="Rectangle 2"/>
          <p:cNvSpPr/>
          <p:nvPr/>
        </p:nvSpPr>
        <p:spPr>
          <a:xfrm>
            <a:off x="5241426" y="1252151"/>
            <a:ext cx="2065536" cy="523786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8524" y="1754658"/>
            <a:ext cx="2751227" cy="1647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-kill various disease</a:t>
            </a:r>
          </a:p>
          <a:p>
            <a:r>
              <a:rPr lang="en-US" sz="2000" b="1" dirty="0" smtClean="0"/>
              <a:t>-safe money</a:t>
            </a:r>
          </a:p>
          <a:p>
            <a:r>
              <a:rPr lang="en-US" sz="2000" b="1" dirty="0" smtClean="0"/>
              <a:t>-safe life</a:t>
            </a:r>
          </a:p>
          <a:p>
            <a:r>
              <a:rPr lang="en-US" sz="2000" b="1" dirty="0" smtClean="0"/>
              <a:t>-safe crops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209" y="1563785"/>
            <a:ext cx="2965411" cy="19606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- </a:t>
            </a:r>
            <a:r>
              <a:rPr lang="en-US" b="1" dirty="0" smtClean="0"/>
              <a:t>Fungus</a:t>
            </a:r>
          </a:p>
          <a:p>
            <a:r>
              <a:rPr lang="en-US" b="1" dirty="0" smtClean="0"/>
              <a:t>-Bacteria</a:t>
            </a:r>
          </a:p>
          <a:p>
            <a:r>
              <a:rPr lang="en-US" b="1" dirty="0" smtClean="0"/>
              <a:t>-Virus</a:t>
            </a:r>
          </a:p>
          <a:p>
            <a:endParaRPr lang="en-US" b="1" dirty="0"/>
          </a:p>
        </p:txBody>
      </p:sp>
      <p:sp>
        <p:nvSpPr>
          <p:cNvPr id="6" name="Right Arrow 5"/>
          <p:cNvSpPr/>
          <p:nvPr/>
        </p:nvSpPr>
        <p:spPr>
          <a:xfrm>
            <a:off x="3339696" y="33164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028415" y="328207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0812" y="358095"/>
            <a:ext cx="10472291" cy="7993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“</a:t>
            </a:r>
            <a:r>
              <a:rPr lang="en-US" sz="4500" b="1" dirty="0" err="1" smtClean="0"/>
              <a:t>Now,we</a:t>
            </a:r>
            <a:r>
              <a:rPr lang="en-US" sz="4500" b="1" dirty="0" smtClean="0"/>
              <a:t> can create ‘FOOD’ easier”</a:t>
            </a:r>
            <a:endParaRPr lang="en-US" sz="4500" b="1" dirty="0"/>
          </a:p>
        </p:txBody>
      </p:sp>
      <p:sp>
        <p:nvSpPr>
          <p:cNvPr id="3" name="Oval 2"/>
          <p:cNvSpPr/>
          <p:nvPr/>
        </p:nvSpPr>
        <p:spPr>
          <a:xfrm>
            <a:off x="7735829" y="1244167"/>
            <a:ext cx="3484607" cy="323747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08439" y="1768560"/>
            <a:ext cx="4314825" cy="22955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79954" y="4440703"/>
            <a:ext cx="2420923" cy="256145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71156" y="4288045"/>
            <a:ext cx="1317759" cy="387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Thailand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90921" y="4247111"/>
            <a:ext cx="1317759" cy="387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Cambodia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2437507" y="4675228"/>
            <a:ext cx="2224588" cy="1453721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9887" y="4718603"/>
            <a:ext cx="2224588" cy="145372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98" y="393450"/>
            <a:ext cx="8911687" cy="1280890"/>
          </a:xfrm>
        </p:spPr>
        <p:txBody>
          <a:bodyPr/>
          <a:lstStyle/>
          <a:p>
            <a:r>
              <a:rPr lang="en-US" dirty="0" smtClean="0"/>
              <a:t>Main Theme of Organic is :</a:t>
            </a:r>
            <a:br>
              <a:rPr lang="en-US" dirty="0" smtClean="0"/>
            </a:br>
            <a:r>
              <a:rPr lang="en-US" dirty="0" smtClean="0"/>
              <a:t>How to create food from </a:t>
            </a:r>
            <a:r>
              <a:rPr lang="en-US" b="1" dirty="0" smtClean="0"/>
              <a:t>‘EMPTY’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9045" y="221445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b="1" dirty="0" smtClean="0"/>
              <a:t>‘EMPTY’ </a:t>
            </a:r>
            <a:r>
              <a:rPr lang="en-US" dirty="0" smtClean="0"/>
              <a:t>, We can create food by </a:t>
            </a:r>
          </a:p>
          <a:p>
            <a:r>
              <a:rPr lang="en-US" dirty="0" smtClean="0"/>
              <a:t>Using </a:t>
            </a:r>
            <a:r>
              <a:rPr lang="en-US" b="1" dirty="0" smtClean="0"/>
              <a:t>Human power + Natural Power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3920" y="4186783"/>
            <a:ext cx="9108924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That mean : </a:t>
            </a:r>
          </a:p>
          <a:p>
            <a:r>
              <a:rPr lang="en-US" dirty="0" smtClean="0"/>
              <a:t>“We must trust in </a:t>
            </a:r>
            <a:r>
              <a:rPr lang="en-US" b="1" dirty="0" smtClean="0"/>
              <a:t>NATURAL</a:t>
            </a:r>
            <a:r>
              <a:rPr lang="en-US" dirty="0" smtClean="0"/>
              <a:t>”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8739349" y="3903655"/>
            <a:ext cx="3024283" cy="245595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76303" y="3495342"/>
            <a:ext cx="1334529" cy="977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811265" y="3393989"/>
            <a:ext cx="0" cy="38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46934" y="492305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Human Power , we use knowledge , manpower , experience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75086" y="3750369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Natural Power , we use soil , wind , fire , water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940279" y="1207381"/>
            <a:ext cx="3617407" cy="238646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80853" y="4451929"/>
            <a:ext cx="6076402" cy="223818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6807" y="173183"/>
            <a:ext cx="9047140" cy="10152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 smtClean="0"/>
              <a:t>Soil have many MINERAL</a:t>
            </a:r>
            <a:endParaRPr lang="en-US" sz="5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65206" y="3698788"/>
            <a:ext cx="6518124" cy="79083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Wind have </a:t>
            </a:r>
            <a:r>
              <a:rPr lang="en-US" sz="4500" b="1" dirty="0" smtClean="0"/>
              <a:t>much GAS</a:t>
            </a:r>
            <a:endParaRPr lang="en-US" sz="4500" b="1" dirty="0"/>
          </a:p>
        </p:txBody>
      </p:sp>
      <p:sp>
        <p:nvSpPr>
          <p:cNvPr id="3" name="Rectangle 2"/>
          <p:cNvSpPr/>
          <p:nvPr/>
        </p:nvSpPr>
        <p:spPr>
          <a:xfrm>
            <a:off x="3047003" y="1188403"/>
            <a:ext cx="3303374" cy="21561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5944" y="4563762"/>
            <a:ext cx="3303374" cy="215616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78744" y="1188403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smtClean="0"/>
              <a:t>P</a:t>
            </a:r>
            <a:endParaRPr lang="en-US" sz="4500" dirty="0"/>
          </a:p>
        </p:txBody>
      </p:sp>
      <p:sp>
        <p:nvSpPr>
          <p:cNvPr id="7" name="Oval 6"/>
          <p:cNvSpPr/>
          <p:nvPr/>
        </p:nvSpPr>
        <p:spPr>
          <a:xfrm>
            <a:off x="6519252" y="2133790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K</a:t>
            </a:r>
          </a:p>
        </p:txBody>
      </p:sp>
      <p:sp>
        <p:nvSpPr>
          <p:cNvPr id="8" name="Oval 7"/>
          <p:cNvSpPr/>
          <p:nvPr/>
        </p:nvSpPr>
        <p:spPr>
          <a:xfrm>
            <a:off x="7570573" y="1869988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Mg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7886235" y="957743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Ca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7429035" y="2837936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Bo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8677067" y="1676590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smtClean="0"/>
              <a:t>S</a:t>
            </a:r>
            <a:endParaRPr lang="en-US" sz="4500" dirty="0"/>
          </a:p>
        </p:txBody>
      </p:sp>
      <p:sp>
        <p:nvSpPr>
          <p:cNvPr id="12" name="Oval 11"/>
          <p:cNvSpPr/>
          <p:nvPr/>
        </p:nvSpPr>
        <p:spPr>
          <a:xfrm>
            <a:off x="8512310" y="2640417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Zn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9524254" y="1085428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Mn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9683081" y="2073969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Fe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2354029" y="4554447"/>
            <a:ext cx="2344661" cy="12911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Carbondioxide</a:t>
            </a:r>
            <a:endParaRPr lang="en-US" sz="2800" dirty="0"/>
          </a:p>
        </p:txBody>
      </p:sp>
      <p:sp>
        <p:nvSpPr>
          <p:cNvPr id="16" name="Oval 15"/>
          <p:cNvSpPr/>
          <p:nvPr/>
        </p:nvSpPr>
        <p:spPr>
          <a:xfrm>
            <a:off x="4482514" y="5461302"/>
            <a:ext cx="2344661" cy="12911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Oxygen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49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65702" y="195743"/>
            <a:ext cx="9277801" cy="8669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Fire have eternity ‘Energy’ from ‘The Sun’</a:t>
            </a:r>
            <a:endParaRPr lang="en-US" sz="45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34113" y="3490876"/>
            <a:ext cx="9557887" cy="143535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 b="1" dirty="0" smtClean="0"/>
              <a:t>Water have elements that create a life ‘Purity Liquid’</a:t>
            </a:r>
            <a:endParaRPr lang="en-US" sz="4500" b="1" dirty="0"/>
          </a:p>
        </p:txBody>
      </p:sp>
      <p:sp>
        <p:nvSpPr>
          <p:cNvPr id="4" name="Rectangle 3"/>
          <p:cNvSpPr/>
          <p:nvPr/>
        </p:nvSpPr>
        <p:spPr>
          <a:xfrm>
            <a:off x="5052915" y="1062681"/>
            <a:ext cx="3303374" cy="21561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34549" y="4442349"/>
            <a:ext cx="3303374" cy="21561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33532" y="5060188"/>
            <a:ext cx="2344661" cy="129118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H2O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5532271" y="4874836"/>
            <a:ext cx="2186583" cy="60332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Hydrogen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5532270" y="5916922"/>
            <a:ext cx="2186583" cy="60332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Oxygen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48649" y="5338119"/>
            <a:ext cx="383621" cy="82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44230" y="5857103"/>
            <a:ext cx="288040" cy="156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29745" y="385212"/>
            <a:ext cx="6056806" cy="95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With all of those condition 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2030" y="1641484"/>
            <a:ext cx="9821499" cy="347009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We create  ‘simply food’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‘organic food’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‘safety food’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‘value food’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‘healthy food’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42817" y="2343760"/>
            <a:ext cx="2241689" cy="206554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71254" y="1413867"/>
            <a:ext cx="3151970" cy="21088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91948" y="3823434"/>
            <a:ext cx="3595252" cy="24126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49047" y="4656977"/>
            <a:ext cx="3300250" cy="202390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8166" y="1143092"/>
            <a:ext cx="8791768" cy="16824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0000" b="1" dirty="0" smtClean="0"/>
              <a:t>Is it too hard ?</a:t>
            </a:r>
            <a:endParaRPr lang="en-US" sz="10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26092" y="5303202"/>
            <a:ext cx="9014190" cy="68570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“So , come and take it the easier way”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05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514" y="467591"/>
            <a:ext cx="9236611" cy="1402398"/>
          </a:xfrm>
        </p:spPr>
        <p:txBody>
          <a:bodyPr/>
          <a:lstStyle/>
          <a:p>
            <a:r>
              <a:rPr lang="en-US" b="1" dirty="0" smtClean="0"/>
              <a:t>We create root , stem , trunk , leaf with these product.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257168" y="2010025"/>
            <a:ext cx="1573427" cy="431663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744222" y="2454873"/>
            <a:ext cx="1516903" cy="40200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7445" y="2347779"/>
            <a:ext cx="4730747" cy="980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/>
              <a:t>-High of amino acid 17 types</a:t>
            </a:r>
          </a:p>
          <a:p>
            <a:r>
              <a:rPr lang="en-US" sz="2400" b="1" dirty="0" smtClean="0"/>
              <a:t>-Carbohydrate</a:t>
            </a: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92407" y="5069681"/>
            <a:ext cx="4223783" cy="873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/>
              <a:t>-High of ‘Organic Nitrogen’</a:t>
            </a:r>
          </a:p>
          <a:p>
            <a:r>
              <a:rPr lang="en-US" sz="2400" b="1" dirty="0" smtClean="0"/>
              <a:t>-Carbohydrate</a:t>
            </a:r>
            <a:endParaRPr lang="en-US" sz="2400" b="1" dirty="0"/>
          </a:p>
        </p:txBody>
      </p:sp>
      <p:sp>
        <p:nvSpPr>
          <p:cNvPr id="7" name="Left Arrow 6"/>
          <p:cNvSpPr/>
          <p:nvPr/>
        </p:nvSpPr>
        <p:spPr>
          <a:xfrm>
            <a:off x="4085967" y="332808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980886" y="55866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4513" y="467591"/>
            <a:ext cx="9961541" cy="13364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We create resistance , tolerance , hormone , color , quality with these product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704735" y="2207738"/>
            <a:ext cx="2383922" cy="425072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06775" y="2207738"/>
            <a:ext cx="1779811" cy="443195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7350" y="2117123"/>
            <a:ext cx="4911980" cy="18947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smtClean="0"/>
              <a:t>-</a:t>
            </a:r>
            <a:r>
              <a:rPr lang="en-US" sz="3100" b="1" u="sng" dirty="0" smtClean="0"/>
              <a:t>High of many types mineral </a:t>
            </a:r>
            <a:r>
              <a:rPr lang="en-US" sz="3100" dirty="0" smtClean="0"/>
              <a:t>; calcium , boron , magnesium , manganese , potassium , iron , zinc , </a:t>
            </a:r>
            <a:r>
              <a:rPr lang="en-US" sz="3100" dirty="0" err="1" smtClean="0"/>
              <a:t>sulfer</a:t>
            </a:r>
            <a:r>
              <a:rPr lang="en-US" sz="3100" dirty="0" smtClean="0"/>
              <a:t> , phosphate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53665" y="4587072"/>
            <a:ext cx="2996048" cy="1116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-High of vitamin , organic acid</a:t>
            </a:r>
            <a:endParaRPr lang="en-US" sz="2800" b="1" dirty="0"/>
          </a:p>
        </p:txBody>
      </p:sp>
      <p:sp>
        <p:nvSpPr>
          <p:cNvPr id="7" name="Left Arrow 6"/>
          <p:cNvSpPr/>
          <p:nvPr/>
        </p:nvSpPr>
        <p:spPr>
          <a:xfrm>
            <a:off x="4218636" y="409078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280922" y="55701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</TotalTime>
  <Words>316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Gothic</vt:lpstr>
      <vt:lpstr>Arial</vt:lpstr>
      <vt:lpstr>Century Gothic</vt:lpstr>
      <vt:lpstr>Leelawadee</vt:lpstr>
      <vt:lpstr>Wingdings 3</vt:lpstr>
      <vt:lpstr>Wisp</vt:lpstr>
      <vt:lpstr>The Power of Organic</vt:lpstr>
      <vt:lpstr>Main Theme of Organic is : How to create food from ‘EMPTY’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create root , stem , trunk , leaf with these product.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Supply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Organic</dc:title>
  <dc:creator>lenovo</dc:creator>
  <cp:lastModifiedBy>lenovo</cp:lastModifiedBy>
  <cp:revision>30</cp:revision>
  <dcterms:created xsi:type="dcterms:W3CDTF">2018-05-21T11:48:14Z</dcterms:created>
  <dcterms:modified xsi:type="dcterms:W3CDTF">2018-07-08T11:34:36Z</dcterms:modified>
</cp:coreProperties>
</file>