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2285" y="1182850"/>
            <a:ext cx="4323877" cy="235664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</a:rPr>
              <a:t>ZETTA</a:t>
            </a:r>
            <a:endParaRPr lang="en-US" sz="115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62928"/>
            <a:ext cx="12192000" cy="82296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Details of </a:t>
            </a:r>
            <a:r>
              <a:rPr lang="en-US" sz="4000" dirty="0" smtClean="0">
                <a:solidFill>
                  <a:srgbClr val="002060"/>
                </a:solidFill>
              </a:rPr>
              <a:t>ZETTA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6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363" y="434341"/>
            <a:ext cx="8911687" cy="1588769"/>
          </a:xfrm>
          <a:ln w="28575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There different type of pesticides</a:t>
            </a:r>
            <a:r>
              <a:rPr lang="th-TH" dirty="0" smtClean="0"/>
              <a:t> </a:t>
            </a:r>
            <a:r>
              <a:rPr lang="en-US" dirty="0" smtClean="0"/>
              <a:t>such as fungal , bacteria and virus</a:t>
            </a:r>
            <a:r>
              <a:rPr lang="th-TH" dirty="0" smtClean="0"/>
              <a:t>. </a:t>
            </a:r>
            <a:r>
              <a:rPr lang="en-US" dirty="0" smtClean="0"/>
              <a:t>This makes the farmer need to buy several products.</a:t>
            </a:r>
            <a:r>
              <a:rPr lang="th-TH" dirty="0"/>
              <a:t/>
            </a:r>
            <a:br>
              <a:rPr lang="th-TH" dirty="0"/>
            </a:br>
            <a:r>
              <a:rPr lang="th-TH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671" y="2530768"/>
            <a:ext cx="11082053" cy="852512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/>
            <a:r>
              <a:rPr lang="th-TH" sz="2400" dirty="0" smtClean="0"/>
              <a:t> </a:t>
            </a:r>
            <a:r>
              <a:rPr lang="en-US" sz="2400" dirty="0" smtClean="0"/>
              <a:t>Most importantly pesticides got variable strength from mild to potent. </a:t>
            </a:r>
            <a:r>
              <a:rPr lang="en-US" sz="2400" dirty="0"/>
              <a:t>T</a:t>
            </a:r>
            <a:r>
              <a:rPr lang="en-US" sz="2400" dirty="0" smtClean="0"/>
              <a:t>he more potent ,the more expensive.</a:t>
            </a:r>
            <a:endParaRPr lang="th-TH" sz="2400" dirty="0"/>
          </a:p>
        </p:txBody>
      </p:sp>
      <p:pic>
        <p:nvPicPr>
          <p:cNvPr id="1026" name="Picture 2" descr="ผลการค้นหารูปภาพสำหรับ m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89" y="4087271"/>
            <a:ext cx="3680029" cy="2146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ผลการค้นหารูปภาพสำหรับ Bac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17" y="4173731"/>
            <a:ext cx="3751452" cy="2060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ผลการค้นหารูปภาพสำหรับ Bacte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769" y="4128011"/>
            <a:ext cx="3475848" cy="2141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38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312" y="224059"/>
            <a:ext cx="8672726" cy="1513301"/>
          </a:xfrm>
          <a:noFill/>
          <a:ln w="3810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But </a:t>
            </a:r>
            <a:r>
              <a:rPr lang="en-US" dirty="0" smtClean="0"/>
              <a:t>ZETTA</a:t>
            </a:r>
            <a:r>
              <a:rPr lang="th-TH" dirty="0" smtClean="0"/>
              <a:t> </a:t>
            </a:r>
            <a:r>
              <a:rPr lang="en-US" dirty="0" smtClean="0"/>
              <a:t>is </a:t>
            </a:r>
            <a:r>
              <a:rPr lang="en-US" b="1" dirty="0" smtClean="0"/>
              <a:t>NOT</a:t>
            </a:r>
            <a:r>
              <a:rPr lang="en-US" dirty="0" smtClean="0"/>
              <a:t> like that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smtClean="0"/>
              <a:t>ZETTA </a:t>
            </a:r>
            <a:r>
              <a:rPr lang="en-US" dirty="0" smtClean="0"/>
              <a:t>is a broad spectrum pesticide </a:t>
            </a:r>
            <a:br>
              <a:rPr lang="en-US" dirty="0" smtClean="0"/>
            </a:br>
            <a:r>
              <a:rPr lang="en-US" dirty="0" smtClean="0"/>
              <a:t>that cover all kind of pest.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6726" y="2298697"/>
            <a:ext cx="7189564" cy="152428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ZETTA </a:t>
            </a:r>
            <a:r>
              <a:rPr lang="en-US" sz="2000" dirty="0" smtClean="0"/>
              <a:t>can kill various kind of fungus, bacteria and virus.</a:t>
            </a:r>
          </a:p>
          <a:p>
            <a:r>
              <a:rPr lang="en-US" sz="2000" dirty="0" smtClean="0"/>
              <a:t>ZETTA </a:t>
            </a:r>
            <a:r>
              <a:rPr lang="en-US" sz="2000" dirty="0" smtClean="0"/>
              <a:t>will reach the maximum effect once it gets to the certain concentration.</a:t>
            </a:r>
            <a:endParaRPr lang="th-TH" sz="2000" dirty="0" smtClean="0"/>
          </a:p>
        </p:txBody>
      </p:sp>
      <p:pic>
        <p:nvPicPr>
          <p:cNvPr id="3074" name="Picture 2" descr="ผลการค้นหารูปภาพสำหรับ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51" y="4400550"/>
            <a:ext cx="2886063" cy="1924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ผลการค้นหารูปภาพสำหรับ Pythoptera s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3720" y="2549613"/>
            <a:ext cx="2021202" cy="1517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ผลการค้นหารูปภาพสำหรับ Oi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06" y="4319052"/>
            <a:ext cx="3059447" cy="2085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ผลการค้นหารูปภาพสำหรับ colletotrich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06" y="4491990"/>
            <a:ext cx="2435017" cy="1832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รูปภาพที่เกี่ยวข้อ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280" y="3041543"/>
            <a:ext cx="2232998" cy="3363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2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665" y="681260"/>
            <a:ext cx="8911687" cy="611566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ZETTA</a:t>
            </a:r>
            <a:r>
              <a:rPr lang="en-US" dirty="0" smtClean="0"/>
              <a:t> </a:t>
            </a:r>
            <a:r>
              <a:rPr lang="en-US" dirty="0" smtClean="0"/>
              <a:t>contains 2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665" y="1499924"/>
            <a:ext cx="9691816" cy="2045947"/>
          </a:xfrm>
        </p:spPr>
        <p:txBody>
          <a:bodyPr>
            <a:normAutofit/>
          </a:bodyPr>
          <a:lstStyle/>
          <a:p>
            <a:r>
              <a:rPr lang="en-US" sz="2000" b="1" dirty="0"/>
              <a:t>N-Alkyl-N-benzyl-N,N-</a:t>
            </a:r>
            <a:r>
              <a:rPr lang="en-US" sz="2000" b="1" dirty="0" err="1"/>
              <a:t>dimethylammonium</a:t>
            </a:r>
            <a:r>
              <a:rPr lang="en-US" sz="2000" b="1" dirty="0"/>
              <a:t> chloride  </a:t>
            </a:r>
            <a:r>
              <a:rPr lang="th-TH" sz="2000" b="1" dirty="0"/>
              <a:t>12 % </a:t>
            </a:r>
            <a:r>
              <a:rPr lang="en-US" sz="2000" b="1" dirty="0" smtClean="0"/>
              <a:t>w/v</a:t>
            </a:r>
            <a:endParaRPr lang="th-TH" sz="2000" b="1" dirty="0" smtClean="0"/>
          </a:p>
          <a:p>
            <a:r>
              <a:rPr lang="en-US" b="1" dirty="0" err="1" smtClean="0"/>
              <a:t>Glutaric</a:t>
            </a:r>
            <a:r>
              <a:rPr lang="en-US" b="1" dirty="0" smtClean="0"/>
              <a:t>  </a:t>
            </a:r>
            <a:r>
              <a:rPr lang="th-TH" b="1" dirty="0"/>
              <a:t>1</a:t>
            </a:r>
            <a:r>
              <a:rPr lang="en-US" b="1" dirty="0"/>
              <a:t>,</a:t>
            </a:r>
            <a:r>
              <a:rPr lang="th-TH" b="1" dirty="0"/>
              <a:t>5-</a:t>
            </a:r>
            <a:r>
              <a:rPr lang="en-US" b="1" dirty="0" err="1"/>
              <a:t>Pentanedial</a:t>
            </a:r>
            <a:r>
              <a:rPr lang="en-US" b="1" dirty="0"/>
              <a:t>   </a:t>
            </a:r>
            <a:r>
              <a:rPr lang="th-TH" b="1" dirty="0"/>
              <a:t>10 % </a:t>
            </a:r>
            <a:r>
              <a:rPr lang="en-US" b="1" dirty="0" smtClean="0"/>
              <a:t>w/v</a:t>
            </a:r>
            <a:r>
              <a:rPr lang="th-TH" b="1" dirty="0" smtClean="0"/>
              <a:t> 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ZETTA</a:t>
            </a:r>
            <a:r>
              <a:rPr lang="en-US" sz="2400" b="1" dirty="0" smtClean="0"/>
              <a:t> </a:t>
            </a:r>
            <a:r>
              <a:rPr lang="en-US" sz="2400" b="1" dirty="0" smtClean="0"/>
              <a:t>can decrease the pest by protein sedimentation ,also kill both gram negative and positive bacteria and spore slowly</a:t>
            </a:r>
            <a:endParaRPr lang="th-TH" sz="2400" b="1" dirty="0"/>
          </a:p>
        </p:txBody>
      </p:sp>
      <p:pic>
        <p:nvPicPr>
          <p:cNvPr id="2052" name="Picture 4" descr="ผลการค้นหารูปภาพสำหรับ Bac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87" y="4411981"/>
            <a:ext cx="3092552" cy="2166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ผลการค้นหารูปภาพสำหรับ 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3" y="4697730"/>
            <a:ext cx="3111112" cy="1880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ผลการค้นหารูปภาพสำหรับ vi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409" y="4181299"/>
            <a:ext cx="2397080" cy="2397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รูปภาพที่เกี่ยวข้อ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38" y="4082475"/>
            <a:ext cx="3327870" cy="2495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62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381" y="624110"/>
            <a:ext cx="9601199" cy="97609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ZETTA</a:t>
            </a:r>
            <a:r>
              <a:rPr lang="en-US" b="1" dirty="0" smtClean="0"/>
              <a:t> </a:t>
            </a:r>
            <a:r>
              <a:rPr lang="en-US" b="1" dirty="0" smtClean="0"/>
              <a:t>works with every kind of plants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592" y="1962150"/>
            <a:ext cx="8915400" cy="377762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preventing : </a:t>
            </a:r>
            <a:r>
              <a:rPr lang="en-US" sz="2000" dirty="0" smtClean="0"/>
              <a:t>ZETTA 50 </a:t>
            </a:r>
            <a:r>
              <a:rPr lang="en-US" sz="2000" dirty="0" smtClean="0"/>
              <a:t>CC </a:t>
            </a:r>
            <a:r>
              <a:rPr lang="en-US" sz="2000" dirty="0" smtClean="0"/>
              <a:t>Soluble in </a:t>
            </a:r>
            <a:r>
              <a:rPr lang="en-US" sz="2000" dirty="0" smtClean="0"/>
              <a:t>water </a:t>
            </a:r>
            <a:r>
              <a:rPr lang="en-US" sz="2000" dirty="0" smtClean="0"/>
              <a:t>100 L / 1 Acre</a:t>
            </a:r>
          </a:p>
          <a:p>
            <a:r>
              <a:rPr lang="en-US" sz="2000" dirty="0" smtClean="0"/>
              <a:t>For healing plants diseases : ZETTA 100 </a:t>
            </a:r>
            <a:r>
              <a:rPr lang="en-US" sz="2000" dirty="0"/>
              <a:t>CC Soluble in water 100 L / 1 Acre</a:t>
            </a:r>
            <a:endParaRPr lang="en-US" sz="2000" dirty="0" smtClean="0"/>
          </a:p>
          <a:p>
            <a:r>
              <a:rPr lang="en-US" sz="2000" dirty="0" smtClean="0"/>
              <a:t>For </a:t>
            </a:r>
            <a:r>
              <a:rPr lang="en-US" sz="2000" dirty="0" smtClean="0"/>
              <a:t>infectious </a:t>
            </a:r>
            <a:r>
              <a:rPr lang="en-US" sz="2000" dirty="0"/>
              <a:t>diseases : </a:t>
            </a:r>
            <a:r>
              <a:rPr lang="en-US" sz="2000" dirty="0" smtClean="0"/>
              <a:t>ZETTA 150 </a:t>
            </a:r>
            <a:r>
              <a:rPr lang="en-US" sz="2000" dirty="0"/>
              <a:t>CC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Soluble in water 100 L / 1 Acre</a:t>
            </a:r>
            <a:endParaRPr lang="th-TH" sz="2000" dirty="0" smtClean="0"/>
          </a:p>
          <a:p>
            <a:pPr marL="0" indent="0" algn="ctr">
              <a:buNone/>
            </a:pPr>
            <a:r>
              <a:rPr lang="th-TH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***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volume of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ZETTA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depends on what kind of plants, density of the area, age, height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size and shape of the bush</a:t>
            </a:r>
            <a:r>
              <a:rPr lang="th-TH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*** </a:t>
            </a:r>
          </a:p>
        </p:txBody>
      </p:sp>
    </p:spTree>
    <p:extLst>
      <p:ext uri="{BB962C8B-B14F-4D97-AF65-F5344CB8AC3E}">
        <p14:creationId xmlns:p14="http://schemas.microsoft.com/office/powerpoint/2010/main" val="293371017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223</TotalTime>
  <Words>198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DilleniaUPC</vt:lpstr>
      <vt:lpstr>Wingdings 3</vt:lpstr>
      <vt:lpstr>Wisp</vt:lpstr>
      <vt:lpstr>ZETTA</vt:lpstr>
      <vt:lpstr>There different type of pesticides such as fungal , bacteria and virus. This makes the farmer need to buy several products.  </vt:lpstr>
      <vt:lpstr>But ZETTA is NOT like that ZETTA is a broad spectrum pesticide  that cover all kind of pest.</vt:lpstr>
      <vt:lpstr>ZETTA contains 2 solutions</vt:lpstr>
      <vt:lpstr>ZETTA works with every kind of plants </vt:lpstr>
    </vt:vector>
  </TitlesOfParts>
  <Company>Supply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ZETTA</dc:title>
  <dc:creator>lenovo</dc:creator>
  <cp:lastModifiedBy>lenovo</cp:lastModifiedBy>
  <cp:revision>20</cp:revision>
  <dcterms:created xsi:type="dcterms:W3CDTF">2018-01-07T18:09:52Z</dcterms:created>
  <dcterms:modified xsi:type="dcterms:W3CDTF">2018-06-08T19:28:57Z</dcterms:modified>
</cp:coreProperties>
</file>