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6/8/2018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6/8/2018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6/8/2018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1595765"/>
          </a:xfrm>
        </p:spPr>
        <p:txBody>
          <a:bodyPr>
            <a:normAutofit/>
          </a:bodyPr>
          <a:lstStyle/>
          <a:p>
            <a:r>
              <a:rPr lang="en-US" sz="7200" dirty="0" err="1" smtClean="0"/>
              <a:t>Centi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Micro Nutrient for Plant + Vitamin 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2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1" y="354161"/>
            <a:ext cx="8770571" cy="156071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What’s </a:t>
            </a:r>
            <a:r>
              <a:rPr lang="en-US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? </a:t>
            </a:r>
            <a:r>
              <a:rPr lang="en-US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/>
            </a:r>
            <a:br>
              <a:rPr lang="en-US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</a:br>
            <a:endParaRPr lang="en-US" dirty="0">
              <a:latin typeface="Bell MT" panose="0202050306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552" y="2306594"/>
            <a:ext cx="9537720" cy="432486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1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is supplementary powder for plants, which contained very tiny particles.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It contains an extra-</a:t>
            </a:r>
            <a:r>
              <a:rPr lang="en-US" sz="1900" b="1" dirty="0" err="1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nutritions</a:t>
            </a: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that plants need.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1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was produced from mineral or mineral rock powder, which Agricultural Organization around the world accepted as an organic.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Spraying </a:t>
            </a:r>
            <a:r>
              <a:rPr lang="en-US" sz="1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1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at least once a month. It would decreased the malnutrition for plants. So all plants will grow up strongly.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1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contains silicon, which helps plants endure to the weather. And it is hardly for insects to </a:t>
            </a:r>
            <a:r>
              <a:rPr lang="en-US" sz="1900" b="1" dirty="0" err="1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deatroyed</a:t>
            </a: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. Because silicon is the mineral crystal, so this would help to fulfill the gaps in plants cells.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1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1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decreased an epidemic from insects. </a:t>
            </a:r>
          </a:p>
          <a:p>
            <a:pPr marL="0" indent="0">
              <a:buNone/>
            </a:pPr>
            <a:endParaRPr lang="en-US" sz="1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8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Active Ingredient in </a:t>
            </a:r>
            <a:r>
              <a:rPr lang="en-US" b="1" dirty="0" err="1" smtClean="0"/>
              <a:t>Centi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64259"/>
            <a:ext cx="8770571" cy="3616411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900" b="1" dirty="0" smtClean="0"/>
              <a:t>Silicon as Silica 64%    - Calcium 1.9%</a:t>
            </a:r>
          </a:p>
          <a:p>
            <a:r>
              <a:rPr lang="en-US" sz="2900" b="1" dirty="0" smtClean="0"/>
              <a:t>Boron 5.430 mg/kg     - Iron 4.45%</a:t>
            </a:r>
          </a:p>
          <a:p>
            <a:r>
              <a:rPr lang="en-US" sz="2900" b="1" dirty="0" smtClean="0"/>
              <a:t>Magnesium 0.54%      -  Manganese 199.200 mg/kg</a:t>
            </a:r>
          </a:p>
          <a:p>
            <a:r>
              <a:rPr lang="en-US" sz="2900" b="1" dirty="0" err="1" smtClean="0"/>
              <a:t>Sulfer</a:t>
            </a:r>
            <a:r>
              <a:rPr lang="en-US" sz="2900" b="1" dirty="0" smtClean="0"/>
              <a:t> 0.6%                   -  Zinc 93.020 mg/kg</a:t>
            </a:r>
          </a:p>
          <a:p>
            <a:r>
              <a:rPr lang="en-US" sz="2900" b="1" dirty="0" smtClean="0"/>
              <a:t>Potassium 0.2 %          - Phosphate 0.5%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871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43631"/>
            <a:ext cx="8770571" cy="156071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Plants need to get more the supplementary nutrition. Because many of substances are what plants need to grow up healthy. </a:t>
            </a:r>
            <a:endParaRPr lang="en-US" sz="2600" b="1" dirty="0">
              <a:effectLst/>
              <a:latin typeface="Bell MT" panose="02020503060305020303" pitchFamily="18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084" y="2413685"/>
            <a:ext cx="9423057" cy="409420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Using </a:t>
            </a:r>
            <a:r>
              <a:rPr lang="en-US" sz="26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is different from  chemical supplementary products. Because </a:t>
            </a:r>
            <a:r>
              <a:rPr lang="en-US" sz="26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contains non-salt. So it would not cause any effect such as dried-leaves, easily break or blast disease.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 </a:t>
            </a: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decreased soil acid and increased soil alkali.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Spraying </a:t>
            </a:r>
            <a:r>
              <a:rPr lang="en-US" sz="26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into soil to improve PH.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Spreading </a:t>
            </a:r>
            <a:r>
              <a:rPr lang="en-US" sz="26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under plants with only 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5 tablespoon</a:t>
            </a:r>
            <a:r>
              <a:rPr lang="en-US" sz="26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/ 1 Acre</a:t>
            </a:r>
            <a:r>
              <a:rPr lang="en-US" sz="26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endParaRPr lang="en-US" sz="2600" b="1" dirty="0">
              <a:effectLst/>
              <a:latin typeface="Bell MT" panose="02020503060305020303" pitchFamily="18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63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5400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Amount and time for using</a:t>
            </a:r>
            <a:endParaRPr lang="en-US" sz="4000" dirty="0">
              <a:effectLst/>
              <a:latin typeface="Bell MT" panose="02020503060305020303" pitchFamily="18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4346" y="2397210"/>
            <a:ext cx="9481751" cy="423424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Mixing </a:t>
            </a:r>
            <a:r>
              <a:rPr lang="en-US" sz="2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150 </a:t>
            </a:r>
            <a:r>
              <a:rPr lang="en-US" sz="2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grams </a:t>
            </a:r>
            <a:r>
              <a:rPr lang="en-US" sz="2900" b="1" dirty="0">
                <a:latin typeface="Bell MT" panose="02020503060305020303" pitchFamily="18" charset="0"/>
              </a:rPr>
              <a:t>Soluble in water 100 L </a:t>
            </a:r>
            <a:r>
              <a:rPr lang="en-US" sz="2900" b="1" dirty="0" smtClean="0">
                <a:latin typeface="Bell MT" panose="02020503060305020303" pitchFamily="18" charset="0"/>
              </a:rPr>
              <a:t>/1 Acre</a:t>
            </a:r>
            <a:r>
              <a:rPr lang="en-US" sz="2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and sprayed all plants area.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150 </a:t>
            </a:r>
            <a:r>
              <a:rPr lang="en-US" sz="2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grams is as </a:t>
            </a:r>
            <a:r>
              <a:rPr lang="en-US" sz="2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5 tablespoon</a:t>
            </a:r>
            <a:r>
              <a:rPr lang="en-US" sz="2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is able to spray all parts of plants with non-toxic.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Mixing </a:t>
            </a:r>
            <a:r>
              <a:rPr lang="en-US" sz="2900" b="1" dirty="0" err="1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Centi</a:t>
            </a:r>
            <a:r>
              <a:rPr lang="en-US" sz="2900" b="1" dirty="0" smtClean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900" b="1" dirty="0">
                <a:latin typeface="Bell MT" panose="02020503060305020303" pitchFamily="18" charset="0"/>
                <a:ea typeface="Times New Roman" panose="02020603050405020304" pitchFamily="18" charset="0"/>
                <a:cs typeface="Cordia New" panose="020B0304020202020204" pitchFamily="34" charset="-34"/>
              </a:rPr>
              <a:t>into water and sprayed for inflorescences after raining to prevent bacteria and mold.</a:t>
            </a:r>
            <a:endParaRPr lang="en-US" sz="2900" b="1" dirty="0">
              <a:effectLst/>
              <a:latin typeface="Bell MT" panose="02020503060305020303" pitchFamily="18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52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31</TotalTime>
  <Words>304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Bell MT</vt:lpstr>
      <vt:lpstr>Calibri</vt:lpstr>
      <vt:lpstr>Century Schoolbook</vt:lpstr>
      <vt:lpstr>Corbel</vt:lpstr>
      <vt:lpstr>Cordia New</vt:lpstr>
      <vt:lpstr>Times New Roman</vt:lpstr>
      <vt:lpstr>Feathered</vt:lpstr>
      <vt:lpstr>Centi</vt:lpstr>
      <vt:lpstr>What’s Centi ?  </vt:lpstr>
      <vt:lpstr>Active Ingredient in Centi</vt:lpstr>
      <vt:lpstr>Plants need to get more the supplementary nutrition. Because many of substances are what plants need to grow up healthy. </vt:lpstr>
      <vt:lpstr>Amount and time for using</vt:lpstr>
    </vt:vector>
  </TitlesOfParts>
  <Company>Supply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Centi</dc:title>
  <dc:creator>lenovo</dc:creator>
  <cp:lastModifiedBy>lenovo</cp:lastModifiedBy>
  <cp:revision>8</cp:revision>
  <dcterms:created xsi:type="dcterms:W3CDTF">2018-01-17T19:02:44Z</dcterms:created>
  <dcterms:modified xsi:type="dcterms:W3CDTF">2018-06-08T19:49:53Z</dcterms:modified>
</cp:coreProperties>
</file>