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3AF"/>
    <a:srgbClr val="FBFB11"/>
    <a:srgbClr val="FFFFFF"/>
    <a:srgbClr val="FFFF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6432"/>
            <a:ext cx="12192000" cy="1901188"/>
          </a:xfrm>
          <a:solidFill>
            <a:srgbClr val="F2F2F2">
              <a:alpha val="50980"/>
            </a:srgbClr>
          </a:solidFill>
        </p:spPr>
        <p:txBody>
          <a:bodyPr>
            <a:noAutofit/>
          </a:bodyPr>
          <a:lstStyle/>
          <a:p>
            <a:r>
              <a:rPr lang="en-US" sz="10000" b="1" dirty="0" err="1" smtClean="0"/>
              <a:t>Vitamix</a:t>
            </a:r>
            <a:r>
              <a:rPr lang="en-US" sz="10000" b="1" dirty="0" smtClean="0"/>
              <a:t> Control</a:t>
            </a:r>
            <a:endParaRPr lang="en-US" sz="10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1"/>
            <a:ext cx="12192000" cy="731520"/>
          </a:xfrm>
          <a:solidFill>
            <a:srgbClr val="FFFF00">
              <a:alpha val="23922"/>
            </a:srgb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Organic pesticide that easy to use &amp; Vitamins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983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964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</a:t>
            </a:r>
            <a:r>
              <a:rPr lang="en-US" sz="6000" b="1" dirty="0"/>
              <a:t>is </a:t>
            </a:r>
            <a:r>
              <a:rPr lang="en-US" sz="6000" b="1" dirty="0" err="1" smtClean="0">
                <a:solidFill>
                  <a:schemeClr val="accent1">
                    <a:lumMod val="75000"/>
                  </a:schemeClr>
                </a:solidFill>
              </a:rPr>
              <a:t>Vitamix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 Contro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8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?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2491740"/>
            <a:ext cx="11414760" cy="3771900"/>
          </a:xfrm>
          <a:solidFill>
            <a:srgbClr val="FFFFFF">
              <a:alpha val="56078"/>
            </a:srgb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cs typeface="+mj-cs"/>
              </a:rPr>
              <a:t>  3 IN 1 MUTI-PURPOSE SOLUTION </a:t>
            </a:r>
            <a:r>
              <a:rPr lang="en-US" sz="2400" dirty="0" smtClean="0">
                <a:cs typeface="+mj-cs"/>
              </a:rPr>
              <a:t>: pesticide, disease prevention and vitamins</a:t>
            </a:r>
            <a:endParaRPr lang="th-TH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 Preventing plant diseases and pest also save the cost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 Activated super fast in both rice and vegetable. For fruits will need more volume of </a:t>
            </a:r>
            <a:r>
              <a:rPr lang="en-US" sz="2400" dirty="0" err="1" smtClean="0"/>
              <a:t>vitamix</a:t>
            </a:r>
            <a:r>
              <a:rPr lang="en-US" sz="2400" dirty="0" smtClean="0"/>
              <a:t> control </a:t>
            </a:r>
            <a:r>
              <a:rPr lang="en-US" sz="2400" dirty="0" smtClean="0"/>
              <a:t>because of the bigger size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Vitamix</a:t>
            </a:r>
            <a:r>
              <a:rPr lang="en-US" sz="2400" dirty="0" smtClean="0"/>
              <a:t> control </a:t>
            </a:r>
            <a:r>
              <a:rPr lang="en-US" sz="2400" dirty="0" smtClean="0"/>
              <a:t>is organic </a:t>
            </a:r>
            <a:endParaRPr lang="th-TH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err="1" smtClean="0"/>
              <a:t>Vitamix</a:t>
            </a:r>
            <a:r>
              <a:rPr lang="en-US" sz="2400" dirty="0" smtClean="0"/>
              <a:t> Control </a:t>
            </a:r>
            <a:r>
              <a:rPr lang="en-US" sz="2400" dirty="0" smtClean="0"/>
              <a:t>does not effect insect pollinator : bees, butterflies, grasshopper, </a:t>
            </a:r>
            <a:r>
              <a:rPr lang="th-TH" sz="2400" dirty="0" smtClean="0"/>
              <a:t> </a:t>
            </a:r>
            <a:r>
              <a:rPr lang="en-US" sz="2400" dirty="0" smtClean="0"/>
              <a:t>dragonflies or birds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33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38430"/>
            <a:ext cx="7274637" cy="1596177"/>
          </a:xfrm>
          <a:ln w="146050" cmpd="thinThick">
            <a:solidFill>
              <a:schemeClr val="accent2">
                <a:lumMod val="40000"/>
                <a:lumOff val="60000"/>
                <a:alpha val="50196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/>
              <a:t>Active </a:t>
            </a:r>
            <a:r>
              <a:rPr lang="en-US" sz="6000" b="1" dirty="0" err="1" smtClean="0"/>
              <a:t>IngredIents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7578" y="2252793"/>
            <a:ext cx="8275946" cy="2970718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  </a:t>
            </a:r>
            <a:r>
              <a:rPr lang="en-US" sz="2400" dirty="0" err="1" smtClean="0"/>
              <a:t>Pyroligneous</a:t>
            </a:r>
            <a:r>
              <a:rPr lang="en-US" sz="2400" dirty="0" smtClean="0"/>
              <a:t>  acid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  Organic Acids : Acetic acid , citric acid</a:t>
            </a:r>
            <a:r>
              <a:rPr lang="th-TH" sz="2400" dirty="0" smtClean="0"/>
              <a:t> </a:t>
            </a:r>
            <a:r>
              <a:rPr lang="en-US" sz="2400" dirty="0" smtClean="0"/>
              <a:t>, formic acid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  </a:t>
            </a:r>
            <a:r>
              <a:rPr lang="en-US" sz="2400" dirty="0" err="1" smtClean="0"/>
              <a:t>PhenOl</a:t>
            </a:r>
            <a:endParaRPr lang="en-US" sz="24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  Acetone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  Vitamin B6</a:t>
            </a:r>
          </a:p>
        </p:txBody>
      </p:sp>
      <p:pic>
        <p:nvPicPr>
          <p:cNvPr id="1026" name="Picture 2" descr="ผลการค้นหารูปภาพสำหรับ สารประกอบน้ำส้มควันไม้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2" b="96314" l="10000" r="88043">
                        <a14:foregroundMark x1="40326" y1="29020" x2="53043" y2="20392"/>
                        <a14:foregroundMark x1="51630" y1="17176" x2="53370" y2="8706"/>
                        <a14:foregroundMark x1="79783" y1="27765" x2="78043" y2="61020"/>
                        <a14:foregroundMark x1="15543" y1="77569" x2="19022" y2="91216"/>
                        <a14:foregroundMark x1="68478" y1="21569" x2="78804" y2="26824"/>
                        <a14:foregroundMark x1="53370" y1="8706" x2="68804" y2="9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17" y="480744"/>
            <a:ext cx="4362449" cy="60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0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236" y="576195"/>
            <a:ext cx="8058774" cy="1187423"/>
          </a:xfrm>
          <a:ln w="76200" cmpd="thickThin">
            <a:solidFill>
              <a:srgbClr val="EE93AF">
                <a:alpha val="65882"/>
              </a:srgbClr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latin typeface="Bahnschrift Light" panose="020B0502040204020203" pitchFamily="34" charset="0"/>
              </a:rPr>
              <a:t>Ratio </a:t>
            </a:r>
            <a:r>
              <a:rPr lang="th-TH" sz="5400" b="1" dirty="0" smtClean="0">
                <a:latin typeface="Bahnschrift Light" panose="020B0502040204020203" pitchFamily="34" charset="0"/>
              </a:rPr>
              <a:t> </a:t>
            </a:r>
            <a:r>
              <a:rPr lang="en-US" sz="5400" b="1" dirty="0" smtClean="0">
                <a:latin typeface="Bahnschrift Light" panose="020B0502040204020203" pitchFamily="34" charset="0"/>
              </a:rPr>
              <a:t>and</a:t>
            </a:r>
            <a:r>
              <a:rPr lang="th-TH" sz="5400" b="1" dirty="0" smtClean="0">
                <a:latin typeface="Bahnschrift Light" panose="020B0502040204020203" pitchFamily="34" charset="0"/>
              </a:rPr>
              <a:t> </a:t>
            </a:r>
            <a:r>
              <a:rPr lang="en-US" sz="5400" b="1" dirty="0" smtClean="0">
                <a:latin typeface="Bahnschrift Light" panose="020B0502040204020203" pitchFamily="34" charset="0"/>
              </a:rPr>
              <a:t> duration</a:t>
            </a:r>
            <a:endParaRPr lang="en-US" sz="5400" b="1" dirty="0">
              <a:latin typeface="Bahnschrift 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2716" y="1763618"/>
            <a:ext cx="10388537" cy="52570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 termites </a:t>
            </a:r>
            <a:r>
              <a:rPr lang="en-US" sz="2400" dirty="0">
                <a:solidFill>
                  <a:srgbClr val="C00000"/>
                </a:solidFill>
              </a:rPr>
              <a:t>control </a:t>
            </a:r>
            <a:r>
              <a:rPr lang="en-US" sz="2400" dirty="0" smtClean="0"/>
              <a:t>: </a:t>
            </a:r>
            <a:r>
              <a:rPr lang="en-US" sz="2400" dirty="0" err="1" smtClean="0"/>
              <a:t>Vitamix</a:t>
            </a:r>
            <a:r>
              <a:rPr lang="en-US" sz="2400" dirty="0" smtClean="0"/>
              <a:t> control </a:t>
            </a:r>
            <a:r>
              <a:rPr lang="en-US" sz="2400" dirty="0" smtClean="0"/>
              <a:t>1L / water 20L </a:t>
            </a:r>
            <a:endParaRPr lang="th-TH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 Mange in animals </a:t>
            </a:r>
            <a:r>
              <a:rPr lang="en-US" sz="2400" dirty="0"/>
              <a:t>: </a:t>
            </a:r>
            <a:r>
              <a:rPr lang="en-US" sz="2400" dirty="0" err="1" smtClean="0"/>
              <a:t>VitaMix</a:t>
            </a:r>
            <a:r>
              <a:rPr lang="en-US" sz="2400" dirty="0" smtClean="0"/>
              <a:t> Control </a:t>
            </a:r>
            <a:r>
              <a:rPr lang="en-US" sz="2400" dirty="0"/>
              <a:t>1L / water 20L </a:t>
            </a:r>
            <a:r>
              <a:rPr lang="en-US" sz="2400" dirty="0" smtClean="0"/>
              <a:t>spray on animals or wipe them with towel </a:t>
            </a:r>
            <a:endParaRPr lang="th-TH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 Plant diseases prevention </a:t>
            </a:r>
            <a:r>
              <a:rPr lang="en-US" sz="2400" dirty="0"/>
              <a:t>: </a:t>
            </a:r>
            <a:r>
              <a:rPr lang="en-US" sz="2400" dirty="0" err="1" smtClean="0"/>
              <a:t>Vitamix</a:t>
            </a:r>
            <a:r>
              <a:rPr lang="en-US" sz="2400" dirty="0" smtClean="0"/>
              <a:t> control </a:t>
            </a:r>
            <a:r>
              <a:rPr lang="en-US" sz="2400" dirty="0"/>
              <a:t>1L </a:t>
            </a:r>
            <a:r>
              <a:rPr lang="en-US" sz="2400" dirty="0" smtClean="0"/>
              <a:t>soluble  in </a:t>
            </a:r>
            <a:r>
              <a:rPr lang="en-US" sz="2400" dirty="0"/>
              <a:t>water </a:t>
            </a:r>
            <a:r>
              <a:rPr lang="en-US" sz="2400" dirty="0" smtClean="0"/>
              <a:t>200-500L per 4-5 Acre  </a:t>
            </a:r>
            <a:r>
              <a:rPr lang="en-US" sz="2400" dirty="0" smtClean="0"/>
              <a:t>spray every 7-10 days</a:t>
            </a:r>
            <a:endParaRPr lang="th-TH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 Pest in the soil </a:t>
            </a:r>
            <a:r>
              <a:rPr lang="en-US" sz="2400" dirty="0" smtClean="0"/>
              <a:t>: </a:t>
            </a:r>
            <a:r>
              <a:rPr lang="en-US" sz="2400" dirty="0" err="1" smtClean="0"/>
              <a:t>Vitamix</a:t>
            </a:r>
            <a:r>
              <a:rPr lang="en-US" sz="2400" dirty="0" smtClean="0"/>
              <a:t> control </a:t>
            </a:r>
            <a:r>
              <a:rPr lang="en-US" sz="2400" dirty="0"/>
              <a:t>1L </a:t>
            </a:r>
            <a:r>
              <a:rPr lang="en-US" sz="2400" dirty="0" smtClean="0"/>
              <a:t>soluble in  </a:t>
            </a:r>
            <a:r>
              <a:rPr lang="en-US" sz="2400" dirty="0"/>
              <a:t>water </a:t>
            </a:r>
            <a:r>
              <a:rPr lang="en-US" sz="2400" dirty="0" smtClean="0"/>
              <a:t>200L </a:t>
            </a:r>
            <a:r>
              <a:rPr lang="en-US" sz="2400" dirty="0" smtClean="0"/>
              <a:t>per 4 acre</a:t>
            </a:r>
            <a:endParaRPr lang="th-TH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Can use in any age of plants , non-toxic for human or mammals </a:t>
            </a:r>
            <a:endParaRPr lang="th-TH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h-TH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wood-termites </a:t>
            </a:r>
            <a:r>
              <a:rPr lang="en-US" sz="2400" dirty="0">
                <a:solidFill>
                  <a:srgbClr val="C00000"/>
                </a:solidFill>
              </a:rPr>
              <a:t>prevention </a:t>
            </a:r>
            <a:r>
              <a:rPr lang="en-US" sz="2400" dirty="0"/>
              <a:t>: </a:t>
            </a:r>
            <a:r>
              <a:rPr lang="en-US" sz="2400" dirty="0" err="1" smtClean="0"/>
              <a:t>Vitamix</a:t>
            </a:r>
            <a:r>
              <a:rPr lang="en-US" sz="2400" dirty="0" smtClean="0"/>
              <a:t> control </a:t>
            </a:r>
            <a:r>
              <a:rPr lang="en-US" sz="2400" dirty="0"/>
              <a:t>1L / water 20L </a:t>
            </a:r>
            <a:r>
              <a:rPr lang="en-US" sz="2400" dirty="0" smtClean="0"/>
              <a:t>paint it on the woods</a:t>
            </a:r>
            <a:endParaRPr lang="th-TH" sz="2400" dirty="0" smtClean="0"/>
          </a:p>
        </p:txBody>
      </p:sp>
    </p:spTree>
    <p:extLst>
      <p:ext uri="{BB962C8B-B14F-4D97-AF65-F5344CB8AC3E}">
        <p14:creationId xmlns:p14="http://schemas.microsoft.com/office/powerpoint/2010/main" val="54922666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132</TotalTime>
  <Words>205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Angsana New</vt:lpstr>
      <vt:lpstr>AngsanaUPC</vt:lpstr>
      <vt:lpstr>Arial</vt:lpstr>
      <vt:lpstr>Bahnschrift Light</vt:lpstr>
      <vt:lpstr>Cordia New</vt:lpstr>
      <vt:lpstr>Courier New</vt:lpstr>
      <vt:lpstr>Tw Cen MT</vt:lpstr>
      <vt:lpstr>Wingdings</vt:lpstr>
      <vt:lpstr>Droplet</vt:lpstr>
      <vt:lpstr>Vitamix Control</vt:lpstr>
      <vt:lpstr>What is Vitamix Control ?</vt:lpstr>
      <vt:lpstr>Active IngredIents</vt:lpstr>
      <vt:lpstr>Ratio  and  duration</vt:lpstr>
    </vt:vector>
  </TitlesOfParts>
  <Company>Supply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Vitamix Control</dc:title>
  <dc:creator>lenovo</dc:creator>
  <cp:lastModifiedBy>lenovo</cp:lastModifiedBy>
  <cp:revision>19</cp:revision>
  <dcterms:created xsi:type="dcterms:W3CDTF">2018-01-17T19:24:07Z</dcterms:created>
  <dcterms:modified xsi:type="dcterms:W3CDTF">2018-06-08T19:55:34Z</dcterms:modified>
</cp:coreProperties>
</file>