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87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6/8/2018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 y="4263391"/>
            <a:ext cx="12191999" cy="845820"/>
          </a:xfrm>
          <a:solidFill>
            <a:schemeClr val="bg2"/>
          </a:solidFill>
        </p:spPr>
        <p:txBody>
          <a:bodyPr>
            <a:normAutofit/>
          </a:bodyPr>
          <a:lstStyle/>
          <a:p>
            <a:pPr algn="ctr"/>
            <a:r>
              <a:rPr lang="en-US" sz="4000" dirty="0" smtClean="0"/>
              <a:t>Organic Nitrogen Fertilizer </a:t>
            </a:r>
            <a:endParaRPr lang="en-US" sz="4000" dirty="0"/>
          </a:p>
        </p:txBody>
      </p:sp>
      <p:sp>
        <p:nvSpPr>
          <p:cNvPr id="2" name="Title 1"/>
          <p:cNvSpPr>
            <a:spLocks noGrp="1"/>
          </p:cNvSpPr>
          <p:nvPr>
            <p:ph type="ctrTitle"/>
          </p:nvPr>
        </p:nvSpPr>
        <p:spPr>
          <a:xfrm>
            <a:off x="176497" y="1557672"/>
            <a:ext cx="12192000" cy="2262781"/>
          </a:xfrm>
        </p:spPr>
        <p:txBody>
          <a:bodyPr>
            <a:normAutofit/>
          </a:bodyPr>
          <a:lstStyle/>
          <a:p>
            <a:pPr algn="ctr"/>
            <a:r>
              <a:rPr lang="en-US" sz="10000" b="1" dirty="0" smtClean="0"/>
              <a:t>Super Chitosan</a:t>
            </a:r>
            <a:endParaRPr lang="en-US" sz="10000" b="1" dirty="0"/>
          </a:p>
        </p:txBody>
      </p:sp>
    </p:spTree>
    <p:extLst>
      <p:ext uri="{BB962C8B-B14F-4D97-AF65-F5344CB8AC3E}">
        <p14:creationId xmlns:p14="http://schemas.microsoft.com/office/powerpoint/2010/main" val="944726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1990" y="441230"/>
            <a:ext cx="7700010" cy="1280890"/>
          </a:xfrm>
          <a:solidFill>
            <a:schemeClr val="accent1">
              <a:lumMod val="40000"/>
              <a:lumOff val="60000"/>
            </a:schemeClr>
          </a:solidFill>
        </p:spPr>
        <p:txBody>
          <a:bodyPr>
            <a:normAutofit/>
          </a:bodyPr>
          <a:lstStyle/>
          <a:p>
            <a:pPr algn="ctr"/>
            <a:r>
              <a:rPr lang="en-US" b="1" dirty="0" smtClean="0">
                <a:solidFill>
                  <a:srgbClr val="FF0000"/>
                </a:solidFill>
              </a:rPr>
              <a:t>Super Chitosan</a:t>
            </a:r>
            <a:r>
              <a:rPr lang="en-US" dirty="0" smtClean="0"/>
              <a:t> </a:t>
            </a:r>
            <a:r>
              <a:rPr lang="en-US" sz="2800" dirty="0" smtClean="0">
                <a:latin typeface="+mn-lt"/>
              </a:rPr>
              <a:t>is Chitosan from Japan </a:t>
            </a:r>
            <a:br>
              <a:rPr lang="en-US" sz="2800" dirty="0" smtClean="0">
                <a:latin typeface="+mn-lt"/>
              </a:rPr>
            </a:br>
            <a:r>
              <a:rPr lang="en-US" sz="2800" dirty="0" smtClean="0">
                <a:latin typeface="+mn-lt"/>
              </a:rPr>
              <a:t>made of cuttlebones and</a:t>
            </a:r>
            <a:r>
              <a:rPr lang="th-TH" sz="2800" dirty="0" smtClean="0">
                <a:latin typeface="+mn-lt"/>
              </a:rPr>
              <a:t> </a:t>
            </a:r>
            <a:r>
              <a:rPr lang="en-US" sz="2800" dirty="0" smtClean="0">
                <a:latin typeface="+mn-lt"/>
              </a:rPr>
              <a:t>shrimp shells</a:t>
            </a:r>
            <a:endParaRPr lang="en-US" sz="2800" dirty="0">
              <a:latin typeface="+mn-lt"/>
            </a:endParaRPr>
          </a:p>
        </p:txBody>
      </p:sp>
      <p:sp>
        <p:nvSpPr>
          <p:cNvPr id="3" name="Content Placeholder 2"/>
          <p:cNvSpPr>
            <a:spLocks noGrp="1"/>
          </p:cNvSpPr>
          <p:nvPr>
            <p:ph idx="1"/>
          </p:nvPr>
        </p:nvSpPr>
        <p:spPr>
          <a:xfrm>
            <a:off x="2623502" y="2420894"/>
            <a:ext cx="8915400" cy="3777622"/>
          </a:xfrm>
        </p:spPr>
        <p:txBody>
          <a:bodyPr>
            <a:normAutofit fontScale="92500" lnSpcReduction="20000"/>
          </a:bodyPr>
          <a:lstStyle/>
          <a:p>
            <a:r>
              <a:rPr lang="en-US" sz="2400" dirty="0" smtClean="0"/>
              <a:t>Not a lot of organic substances can give an special result like Chitosan. Chitosan gives Nitrogen nutrition which is an organic nitrogen. </a:t>
            </a:r>
            <a:endParaRPr lang="th-TH" sz="2400" dirty="0" smtClean="0"/>
          </a:p>
          <a:p>
            <a:r>
              <a:rPr lang="en-US" sz="2400" dirty="0" smtClean="0"/>
              <a:t>Chitosan also provides sodium which is related to the changing nitrogen into amino acid and also many reactions</a:t>
            </a:r>
            <a:r>
              <a:rPr lang="th-TH" sz="2400" dirty="0" smtClean="0"/>
              <a:t> </a:t>
            </a:r>
            <a:r>
              <a:rPr lang="en-US" sz="2400" dirty="0" smtClean="0"/>
              <a:t>in plants  </a:t>
            </a:r>
            <a:endParaRPr lang="th-TH" sz="2400" dirty="0" smtClean="0"/>
          </a:p>
          <a:p>
            <a:r>
              <a:rPr lang="en-US" sz="2400" dirty="0" smtClean="0"/>
              <a:t>Chitosan gives carbohydrate to plants. Carbohydrate will make the plants more fresh, strong and can absorb more nutrition.</a:t>
            </a:r>
            <a:endParaRPr lang="th-TH" sz="2400" dirty="0" smtClean="0"/>
          </a:p>
          <a:p>
            <a:r>
              <a:rPr lang="en-US" sz="2400" dirty="0" smtClean="0"/>
              <a:t>Chitosan is dissolved by lactic acid and acetic acid which have mild antiseptic activity.</a:t>
            </a:r>
            <a:endParaRPr lang="th-TH" sz="2400" dirty="0" smtClean="0"/>
          </a:p>
        </p:txBody>
      </p:sp>
    </p:spTree>
    <p:extLst>
      <p:ext uri="{BB962C8B-B14F-4D97-AF65-F5344CB8AC3E}">
        <p14:creationId xmlns:p14="http://schemas.microsoft.com/office/powerpoint/2010/main" val="1815651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คำบรรยายภาพแบบสี่เหลี่ยมมุมมน 2"/>
          <p:cNvSpPr/>
          <p:nvPr/>
        </p:nvSpPr>
        <p:spPr>
          <a:xfrm>
            <a:off x="5280660" y="1005840"/>
            <a:ext cx="6412230" cy="3079818"/>
          </a:xfrm>
          <a:prstGeom prst="wedgeRoundRectCallout">
            <a:avLst>
              <a:gd name="adj1" fmla="val -78231"/>
              <a:gd name="adj2" fmla="val 20"/>
              <a:gd name="adj3" fmla="val 16667"/>
            </a:avLst>
          </a:prstGeom>
          <a:solidFill>
            <a:srgbClr val="E78712">
              <a:alpha val="45882"/>
            </a:srgb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th-TH"/>
          </a:p>
        </p:txBody>
      </p:sp>
      <p:sp>
        <p:nvSpPr>
          <p:cNvPr id="2" name="Title 1"/>
          <p:cNvSpPr>
            <a:spLocks noGrp="1"/>
          </p:cNvSpPr>
          <p:nvPr>
            <p:ph type="title"/>
          </p:nvPr>
        </p:nvSpPr>
        <p:spPr>
          <a:xfrm>
            <a:off x="1374961" y="623080"/>
            <a:ext cx="3745679" cy="1280890"/>
          </a:xfrm>
        </p:spPr>
        <p:txBody>
          <a:bodyPr>
            <a:noAutofit/>
          </a:bodyPr>
          <a:lstStyle/>
          <a:p>
            <a:pPr algn="ctr"/>
            <a:r>
              <a:rPr lang="en-US" b="1" dirty="0">
                <a:solidFill>
                  <a:srgbClr val="FF0000"/>
                </a:solidFill>
              </a:rPr>
              <a:t>Super Chitosan</a:t>
            </a:r>
            <a:r>
              <a:rPr lang="en-US" sz="4000" dirty="0" smtClean="0"/>
              <a:t> </a:t>
            </a:r>
            <a:r>
              <a:rPr lang="en-US" sz="4000" dirty="0" smtClean="0"/>
              <a:t/>
            </a:r>
            <a:br>
              <a:rPr lang="en-US" sz="4000" dirty="0" smtClean="0"/>
            </a:br>
            <a:r>
              <a:rPr lang="en-US" sz="2800" dirty="0" smtClean="0">
                <a:solidFill>
                  <a:schemeClr val="bg1">
                    <a:lumMod val="50000"/>
                  </a:schemeClr>
                </a:solidFill>
              </a:rPr>
              <a:t>composed of</a:t>
            </a:r>
            <a:endParaRPr lang="en-US" sz="2800" dirty="0">
              <a:solidFill>
                <a:schemeClr val="bg1">
                  <a:lumMod val="50000"/>
                </a:schemeClr>
              </a:solidFill>
            </a:endParaRPr>
          </a:p>
        </p:txBody>
      </p:sp>
      <p:pic>
        <p:nvPicPr>
          <p:cNvPr id="1026" name="Picture 2" descr="Structure of completely deacetylated chitosa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58654" y="1293439"/>
            <a:ext cx="5709174" cy="159164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5658654" y="2885087"/>
            <a:ext cx="5941992" cy="120057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dirty="0" smtClean="0">
                <a:latin typeface="+mn-lt"/>
              </a:rPr>
              <a:t>Linear Polysaccharide composed of randomly </a:t>
            </a:r>
          </a:p>
          <a:p>
            <a:pPr algn="ctr"/>
            <a:r>
              <a:rPr lang="en-US" sz="2000" dirty="0" smtClean="0">
                <a:latin typeface="+mn-lt"/>
              </a:rPr>
              <a:t>Distributed  </a:t>
            </a:r>
            <a:r>
              <a:rPr lang="el-GR" sz="2000" dirty="0" smtClean="0">
                <a:latin typeface="+mn-lt"/>
              </a:rPr>
              <a:t>β</a:t>
            </a:r>
            <a:r>
              <a:rPr lang="th-TH" sz="2000" dirty="0" smtClean="0">
                <a:latin typeface="+mn-lt"/>
              </a:rPr>
              <a:t>-(1-</a:t>
            </a:r>
            <a:r>
              <a:rPr lang="en-US" sz="2000" dirty="0" smtClean="0">
                <a:latin typeface="+mn-lt"/>
              </a:rPr>
              <a:t>&gt;</a:t>
            </a:r>
            <a:r>
              <a:rPr lang="th-TH" sz="2000" dirty="0" smtClean="0">
                <a:latin typeface="+mn-lt"/>
              </a:rPr>
              <a:t>4)-</a:t>
            </a:r>
            <a:r>
              <a:rPr lang="en-US" sz="2000" dirty="0" smtClean="0">
                <a:latin typeface="+mn-lt"/>
              </a:rPr>
              <a:t>linked D-Glucosamine </a:t>
            </a:r>
          </a:p>
          <a:p>
            <a:pPr algn="ctr"/>
            <a:r>
              <a:rPr lang="en-US" sz="2000" dirty="0" smtClean="0">
                <a:latin typeface="+mn-lt"/>
              </a:rPr>
              <a:t>and N-Acetyl-D-glucosamine</a:t>
            </a:r>
            <a:endParaRPr lang="en-US" sz="2000" dirty="0">
              <a:latin typeface="+mn-lt"/>
            </a:endParaRPr>
          </a:p>
        </p:txBody>
      </p:sp>
      <p:sp>
        <p:nvSpPr>
          <p:cNvPr id="7" name="Title 1"/>
          <p:cNvSpPr txBox="1">
            <a:spLocks/>
          </p:cNvSpPr>
          <p:nvPr/>
        </p:nvSpPr>
        <p:spPr>
          <a:xfrm>
            <a:off x="2047579" y="4709160"/>
            <a:ext cx="8911687" cy="1398373"/>
          </a:xfrm>
          <a:prstGeom prst="rect">
            <a:avLst/>
          </a:prstGeom>
          <a:ln w="57150">
            <a:solidFill>
              <a:srgbClr val="FFC000"/>
            </a:solidFill>
          </a:ln>
        </p:spPr>
        <p:txBody>
          <a:bodyPr vert="horz" lIns="91440" tIns="45720" rIns="91440" bIns="45720" rtlCol="0" anchor="t">
            <a:normAutofit fontScale="70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Chitosan is linked polymer  that connected together by acetyl group. Chitin will change into Chitosan when acetyl groups are cut, so chitosan can liberate from the polymer chain then plants can absorb it.</a:t>
            </a:r>
            <a:endParaRPr lang="th-TH" dirty="0"/>
          </a:p>
          <a:p>
            <a:pPr algn="ctr"/>
            <a:endParaRPr lang="en-US" dirty="0"/>
          </a:p>
        </p:txBody>
      </p:sp>
    </p:spTree>
    <p:extLst>
      <p:ext uri="{BB962C8B-B14F-4D97-AF65-F5344CB8AC3E}">
        <p14:creationId xmlns:p14="http://schemas.microsoft.com/office/powerpoint/2010/main" val="3984666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065" y="319940"/>
            <a:ext cx="8911687" cy="1280890"/>
          </a:xfrm>
        </p:spPr>
        <p:txBody>
          <a:bodyPr>
            <a:normAutofit/>
          </a:bodyPr>
          <a:lstStyle/>
          <a:p>
            <a:r>
              <a:rPr lang="en-US" sz="6600" b="1" dirty="0" smtClean="0">
                <a:latin typeface="Agency FB" panose="020B0503020202020204" pitchFamily="34" charset="0"/>
              </a:rPr>
              <a:t>Why</a:t>
            </a:r>
            <a:r>
              <a:rPr lang="en-US" sz="6600" dirty="0" smtClean="0">
                <a:latin typeface="Agency FB" panose="020B0503020202020204" pitchFamily="34" charset="0"/>
              </a:rPr>
              <a:t> </a:t>
            </a:r>
            <a:r>
              <a:rPr lang="en-US" sz="5400" b="1" dirty="0">
                <a:solidFill>
                  <a:srgbClr val="FF0000"/>
                </a:solidFill>
                <a:latin typeface="Agency FB" panose="020B0503020202020204" pitchFamily="34" charset="0"/>
              </a:rPr>
              <a:t>Super Chitosan</a:t>
            </a:r>
            <a:r>
              <a:rPr lang="en-US" sz="5400" dirty="0">
                <a:solidFill>
                  <a:prstClr val="black">
                    <a:lumMod val="85000"/>
                    <a:lumOff val="15000"/>
                  </a:prstClr>
                </a:solidFill>
                <a:latin typeface="Agency FB" panose="020B0503020202020204" pitchFamily="34" charset="0"/>
              </a:rPr>
              <a:t> </a:t>
            </a:r>
            <a:r>
              <a:rPr lang="en-US" sz="6600" dirty="0" smtClean="0">
                <a:latin typeface="Agency FB" panose="020B0503020202020204" pitchFamily="34" charset="0"/>
              </a:rPr>
              <a:t>?</a:t>
            </a:r>
            <a:endParaRPr lang="en-US" sz="6600" dirty="0">
              <a:latin typeface="Agency FB" panose="020B0503020202020204" pitchFamily="34" charset="0"/>
            </a:endParaRPr>
          </a:p>
        </p:txBody>
      </p:sp>
      <p:sp>
        <p:nvSpPr>
          <p:cNvPr id="3" name="Content Placeholder 2"/>
          <p:cNvSpPr>
            <a:spLocks noGrp="1"/>
          </p:cNvSpPr>
          <p:nvPr>
            <p:ph idx="1"/>
          </p:nvPr>
        </p:nvSpPr>
        <p:spPr>
          <a:xfrm>
            <a:off x="1232361" y="1600830"/>
            <a:ext cx="8725799" cy="3777622"/>
          </a:xfrm>
        </p:spPr>
        <p:txBody>
          <a:bodyPr>
            <a:normAutofit fontScale="92500" lnSpcReduction="20000"/>
          </a:bodyPr>
          <a:lstStyle/>
          <a:p>
            <a:r>
              <a:rPr lang="en-US" dirty="0" smtClean="0"/>
              <a:t>In hot weather, plants go dry and sere. Spraying </a:t>
            </a:r>
            <a:r>
              <a:rPr lang="en-US" dirty="0" smtClean="0"/>
              <a:t>Super Chitosan </a:t>
            </a:r>
            <a:r>
              <a:rPr lang="en-US" dirty="0" smtClean="0"/>
              <a:t>will be a booster give them more energy and help refreshing.</a:t>
            </a:r>
            <a:endParaRPr lang="th-TH" dirty="0"/>
          </a:p>
          <a:p>
            <a:r>
              <a:rPr lang="en-US" dirty="0" smtClean="0"/>
              <a:t>When you need to grow more leaves or put forth fresh leaves or more branches.</a:t>
            </a:r>
            <a:endParaRPr lang="th-TH" dirty="0"/>
          </a:p>
          <a:p>
            <a:r>
              <a:rPr lang="en-US" dirty="0" smtClean="0"/>
              <a:t>When you want plant accumulate more nutrition. If you use it with amino acid, it will increase developing of leaves, branches and stems.</a:t>
            </a:r>
            <a:endParaRPr lang="th-TH" dirty="0" smtClean="0"/>
          </a:p>
          <a:p>
            <a:r>
              <a:rPr lang="en-US" dirty="0" smtClean="0"/>
              <a:t>Spraying </a:t>
            </a:r>
            <a:r>
              <a:rPr lang="en-US" dirty="0" smtClean="0"/>
              <a:t>Super Chitosan </a:t>
            </a:r>
            <a:r>
              <a:rPr lang="en-US" dirty="0" smtClean="0"/>
              <a:t>on the soil will help roots absorbing and finding nutrition</a:t>
            </a:r>
          </a:p>
          <a:p>
            <a:r>
              <a:rPr lang="en-US" dirty="0" smtClean="0"/>
              <a:t>Using  Super Chitosan </a:t>
            </a:r>
            <a:r>
              <a:rPr lang="en-US" dirty="0" smtClean="0"/>
              <a:t>will decrease transpiration leads to slow the sere process. </a:t>
            </a:r>
            <a:r>
              <a:rPr lang="en-US" dirty="0" err="1" smtClean="0"/>
              <a:t>Chito</a:t>
            </a:r>
            <a:r>
              <a:rPr lang="en-US" dirty="0" smtClean="0"/>
              <a:t>-Max</a:t>
            </a:r>
          </a:p>
          <a:p>
            <a:r>
              <a:rPr lang="en-US" dirty="0" smtClean="0"/>
              <a:t>Super Chitosan </a:t>
            </a:r>
            <a:r>
              <a:rPr lang="en-US" dirty="0" smtClean="0"/>
              <a:t>contains organic nitrogen</a:t>
            </a:r>
            <a:r>
              <a:rPr lang="th-TH" dirty="0" smtClean="0"/>
              <a:t>  </a:t>
            </a:r>
          </a:p>
          <a:p>
            <a:r>
              <a:rPr lang="en-US" dirty="0" smtClean="0"/>
              <a:t>Using </a:t>
            </a:r>
            <a:r>
              <a:rPr lang="en-US" dirty="0" smtClean="0"/>
              <a:t>Super Chitosan </a:t>
            </a:r>
            <a:r>
              <a:rPr lang="en-US" dirty="0" smtClean="0"/>
              <a:t>together with other supplements will help the plants grow super fast.  </a:t>
            </a:r>
            <a:endParaRPr lang="th-TH" dirty="0" smtClean="0"/>
          </a:p>
        </p:txBody>
      </p:sp>
      <p:pic>
        <p:nvPicPr>
          <p:cNvPr id="3074" name="Picture 2" descr="ผลการค้นหารูปภาพสำหรับ ข้าวโพ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1511" y="852882"/>
            <a:ext cx="2870548" cy="1905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ผลการค้นหารูปภาพสำหรับ ข้าวโพ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4613" y="5092356"/>
            <a:ext cx="2846919" cy="17656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ผลการค้นหารูปภาพสำหรับ นาข้าว"/>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1532" y="2757882"/>
            <a:ext cx="2870468" cy="22335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2" name="Picture 10" descr="ผลการค้นหารูปภาพสำหรับ อ้อย"/>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11542" y="4991385"/>
            <a:ext cx="2810487" cy="19160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038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1284" y="363671"/>
            <a:ext cx="6448301" cy="1378470"/>
          </a:xfrm>
        </p:spPr>
        <p:txBody>
          <a:bodyPr>
            <a:normAutofit fontScale="90000"/>
          </a:bodyPr>
          <a:lstStyle/>
          <a:p>
            <a:pPr algn="ctr"/>
            <a:r>
              <a:rPr lang="en-US" sz="6000" b="1" dirty="0" smtClean="0">
                <a:solidFill>
                  <a:srgbClr val="C00000"/>
                </a:solidFill>
              </a:rPr>
              <a:t> </a:t>
            </a:r>
            <a:r>
              <a:rPr lang="en-US" sz="6000" b="1" dirty="0">
                <a:solidFill>
                  <a:srgbClr val="FF0000"/>
                </a:solidFill>
              </a:rPr>
              <a:t>Super Chitosan</a:t>
            </a:r>
            <a:r>
              <a:rPr lang="en-US" sz="6000" b="1" dirty="0" smtClean="0">
                <a:solidFill>
                  <a:srgbClr val="C00000"/>
                </a:solidFill>
              </a:rPr>
              <a:t> </a:t>
            </a:r>
            <a:r>
              <a:rPr lang="en-US" sz="6000" b="1" dirty="0" smtClean="0">
                <a:solidFill>
                  <a:srgbClr val="C00000"/>
                </a:solidFill>
              </a:rPr>
              <a:t/>
            </a:r>
            <a:br>
              <a:rPr lang="en-US" sz="6000" b="1" dirty="0" smtClean="0">
                <a:solidFill>
                  <a:srgbClr val="C00000"/>
                </a:solidFill>
              </a:rPr>
            </a:br>
            <a:r>
              <a:rPr lang="en-US" dirty="0" smtClean="0">
                <a:solidFill>
                  <a:schemeClr val="tx1">
                    <a:lumMod val="75000"/>
                    <a:lumOff val="25000"/>
                  </a:schemeClr>
                </a:solidFill>
              </a:rPr>
              <a:t>ratio and duration</a:t>
            </a:r>
            <a:endParaRPr lang="en-US" dirty="0"/>
          </a:p>
        </p:txBody>
      </p:sp>
      <p:sp>
        <p:nvSpPr>
          <p:cNvPr id="3" name="Content Placeholder 2"/>
          <p:cNvSpPr>
            <a:spLocks noGrp="1"/>
          </p:cNvSpPr>
          <p:nvPr>
            <p:ph idx="1"/>
          </p:nvPr>
        </p:nvSpPr>
        <p:spPr>
          <a:xfrm>
            <a:off x="1301900" y="2054858"/>
            <a:ext cx="7800912" cy="3777622"/>
          </a:xfrm>
        </p:spPr>
        <p:txBody>
          <a:bodyPr/>
          <a:lstStyle/>
          <a:p>
            <a:r>
              <a:rPr lang="en-US" dirty="0" smtClean="0"/>
              <a:t>Super Chitosan </a:t>
            </a:r>
            <a:r>
              <a:rPr lang="en-US" dirty="0" smtClean="0"/>
              <a:t>works best in the morning which is the time for </a:t>
            </a:r>
            <a:r>
              <a:rPr lang="en-US" dirty="0"/>
              <a:t>Photosynthesis</a:t>
            </a:r>
            <a:endParaRPr lang="th-TH" dirty="0" smtClean="0"/>
          </a:p>
          <a:p>
            <a:r>
              <a:rPr lang="en-US" dirty="0" smtClean="0"/>
              <a:t>Super Chitosan can </a:t>
            </a:r>
            <a:r>
              <a:rPr lang="en-US" dirty="0" smtClean="0"/>
              <a:t>spray in any ages of plants</a:t>
            </a:r>
            <a:endParaRPr lang="th-TH" dirty="0" smtClean="0"/>
          </a:p>
          <a:p>
            <a:r>
              <a:rPr lang="th-TH" dirty="0"/>
              <a:t> </a:t>
            </a:r>
            <a:r>
              <a:rPr lang="en-US" dirty="0" smtClean="0"/>
              <a:t>the rate and ratio are</a:t>
            </a:r>
            <a:r>
              <a:rPr lang="th-TH" dirty="0" smtClean="0"/>
              <a:t>  </a:t>
            </a:r>
            <a:r>
              <a:rPr lang="en-US" dirty="0" smtClean="0"/>
              <a:t>150 cc</a:t>
            </a:r>
            <a:r>
              <a:rPr lang="th-TH" dirty="0" smtClean="0"/>
              <a:t> </a:t>
            </a:r>
            <a:r>
              <a:rPr lang="en-US"/>
              <a:t>S</a:t>
            </a:r>
            <a:r>
              <a:rPr lang="en-US" smtClean="0"/>
              <a:t>oluble </a:t>
            </a:r>
            <a:r>
              <a:rPr lang="en-US" dirty="0" smtClean="0"/>
              <a:t>in</a:t>
            </a:r>
            <a:r>
              <a:rPr lang="th-TH" dirty="0" smtClean="0"/>
              <a:t> </a:t>
            </a:r>
            <a:r>
              <a:rPr lang="en-US" dirty="0" smtClean="0"/>
              <a:t>water </a:t>
            </a:r>
            <a:r>
              <a:rPr lang="en-US" dirty="0" smtClean="0"/>
              <a:t>100 </a:t>
            </a:r>
            <a:r>
              <a:rPr lang="en-US" dirty="0" smtClean="0"/>
              <a:t>Liter / </a:t>
            </a:r>
            <a:r>
              <a:rPr lang="en-US" dirty="0" smtClean="0"/>
              <a:t>1 Acre</a:t>
            </a:r>
            <a:endParaRPr lang="en-US" dirty="0"/>
          </a:p>
        </p:txBody>
      </p:sp>
      <p:pic>
        <p:nvPicPr>
          <p:cNvPr id="2050" name="Picture 2" descr="ผลการค้นหารูปภาพสำหรับ คะน้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2195" y="206332"/>
            <a:ext cx="3179805" cy="19078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ผลการค้นหารูปภาพสำหรับ กะหล่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2195" y="2114215"/>
            <a:ext cx="3069268" cy="18046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ผลการค้นหารูปภาพสำหรับ ถั่วฝักยาว"/>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2195" y="3918857"/>
            <a:ext cx="3169585" cy="23771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6" name="Picture 8" descr="ผลการค้นหารูปภาพสำหรับ มะม่วง"/>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8123" y="3943669"/>
            <a:ext cx="3169584" cy="23771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8" name="Picture 10" descr="ผลการค้นหารูปภาพสำหรับ พริกไทย"/>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7298" y="3587668"/>
            <a:ext cx="2316892" cy="30891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7566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117</TotalTime>
  <Words>306</Words>
  <Application>Microsoft Office PowerPoint</Application>
  <PresentationFormat>Widescreen</PresentationFormat>
  <Paragraphs>24</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Agency FB</vt:lpstr>
      <vt:lpstr>Arial</vt:lpstr>
      <vt:lpstr>Century Gothic</vt:lpstr>
      <vt:lpstr>DilleniaUPC</vt:lpstr>
      <vt:lpstr>Wingdings 3</vt:lpstr>
      <vt:lpstr>Wisp</vt:lpstr>
      <vt:lpstr>Super Chitosan</vt:lpstr>
      <vt:lpstr>Super Chitosan is Chitosan from Japan  made of cuttlebones and shrimp shells</vt:lpstr>
      <vt:lpstr>Super Chitosan  composed of</vt:lpstr>
      <vt:lpstr>Why Super Chitosan ?</vt:lpstr>
      <vt:lpstr> Super Chitosan  ratio and duration</vt:lpstr>
    </vt:vector>
  </TitlesOfParts>
  <Company>Supply Service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 Chitosan</dc:title>
  <dc:creator>lenovo</dc:creator>
  <cp:lastModifiedBy>lenovo</cp:lastModifiedBy>
  <cp:revision>22</cp:revision>
  <dcterms:created xsi:type="dcterms:W3CDTF">2018-01-08T16:29:51Z</dcterms:created>
  <dcterms:modified xsi:type="dcterms:W3CDTF">2018-06-08T19:25:23Z</dcterms:modified>
</cp:coreProperties>
</file>