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12/17/2018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4532" y="1952367"/>
            <a:ext cx="10019014" cy="1441622"/>
          </a:xfrm>
        </p:spPr>
        <p:txBody>
          <a:bodyPr>
            <a:normAutofit/>
          </a:bodyPr>
          <a:lstStyle/>
          <a:p>
            <a:r>
              <a:rPr lang="th-TH" sz="7200" dirty="0" smtClean="0"/>
              <a:t>การจัดการการผลิตข้าวด้วยสินค้าอินทรีย์</a:t>
            </a:r>
            <a:endParaRPr lang="en-US" sz="7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00579" y="4186925"/>
            <a:ext cx="5298733" cy="969962"/>
          </a:xfrm>
        </p:spPr>
        <p:txBody>
          <a:bodyPr>
            <a:normAutofit/>
          </a:bodyPr>
          <a:lstStyle/>
          <a:p>
            <a:r>
              <a:rPr lang="th-TH" sz="36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บริษัท  เดอะซันฟาร์ม  มาร์เก็ตติ้ง  จำกัด</a:t>
            </a:r>
            <a:endParaRPr lang="en-US" sz="3600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73983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092" y="98854"/>
            <a:ext cx="12010766" cy="6639696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81231" y="304801"/>
            <a:ext cx="1260389" cy="19935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dirty="0" smtClean="0">
                <a:solidFill>
                  <a:schemeClr val="bg1"/>
                </a:solidFill>
              </a:rPr>
              <a:t>ช่วงก่อนหว่านข้าวแช่เมล็ดพันธุ์ด้วย เซนติ 1 ช้อนโต๊ะต่อข้าว 25 กก เพื่อเพิ่มอัตราการงอกที่สมบูรณ์และทำให้ข้าวเล็กทนต่อสภาพแวดล้อมและโรคช่วงระยะต้นกล้า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8345" y="4444314"/>
            <a:ext cx="1260389" cy="19935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dirty="0" smtClean="0">
                <a:solidFill>
                  <a:schemeClr val="bg1"/>
                </a:solidFill>
              </a:rPr>
              <a:t>หลังหว่านข้าวได้ระยะ 0-4 วัน ให้พ่นสารกำจัดข้าวดีด </a:t>
            </a:r>
            <a:r>
              <a:rPr lang="en-US" sz="1400" dirty="0" smtClean="0">
                <a:solidFill>
                  <a:schemeClr val="bg1"/>
                </a:solidFill>
              </a:rPr>
              <a:t>‘</a:t>
            </a:r>
            <a:r>
              <a:rPr lang="th-TH" sz="1400" dirty="0" smtClean="0">
                <a:solidFill>
                  <a:schemeClr val="bg1"/>
                </a:solidFill>
              </a:rPr>
              <a:t>ดีด วาย</a:t>
            </a:r>
            <a:r>
              <a:rPr lang="en-US" sz="1400" dirty="0" smtClean="0">
                <a:solidFill>
                  <a:schemeClr val="bg1"/>
                </a:solidFill>
              </a:rPr>
              <a:t>’ </a:t>
            </a:r>
            <a:r>
              <a:rPr lang="th-TH" sz="1400" dirty="0" smtClean="0">
                <a:solidFill>
                  <a:schemeClr val="bg1"/>
                </a:solidFill>
              </a:rPr>
              <a:t>อัตรา 1 ขวด (250</a:t>
            </a:r>
            <a:r>
              <a:rPr lang="en-US" sz="1400" dirty="0" smtClean="0">
                <a:solidFill>
                  <a:schemeClr val="bg1"/>
                </a:solidFill>
              </a:rPr>
              <a:t> cc</a:t>
            </a:r>
            <a:r>
              <a:rPr lang="th-TH" sz="1400" dirty="0" smtClean="0">
                <a:solidFill>
                  <a:schemeClr val="bg1"/>
                </a:solidFill>
              </a:rPr>
              <a:t>) ผสมสารฆ่าหญ้าระยะคุมเลน 1 ลิตร ฉีดพ่นพื้นที่ 4 ไร่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41837" y="3575223"/>
            <a:ext cx="1515763" cy="15981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dirty="0" smtClean="0">
                <a:solidFill>
                  <a:schemeClr val="bg1"/>
                </a:solidFill>
              </a:rPr>
              <a:t>ช่วงระยะใส่ปุ๋ยทางดิน 46-0-0 หรือปู่ยรองพื้น 15-15-15 สามารถลดปุ๋ยลงเหลือ 15-20 กก ต่อ 1 ไร่ได้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94236" y="943233"/>
            <a:ext cx="1981201" cy="13839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dirty="0" smtClean="0">
                <a:solidFill>
                  <a:schemeClr val="bg1"/>
                </a:solidFill>
              </a:rPr>
              <a:t>ระยะแตกกอ 25-30 วันหลังหว่านข้าว สำคัญมาก เราฉีดพ่น สารไนโตรเจนออแกนิค ซุปเปอร์ ไคโตซาน 40 </a:t>
            </a:r>
            <a:r>
              <a:rPr lang="en-US" sz="1400" dirty="0" smtClean="0">
                <a:solidFill>
                  <a:schemeClr val="bg1"/>
                </a:solidFill>
              </a:rPr>
              <a:t>cc</a:t>
            </a:r>
            <a:r>
              <a:rPr lang="th-TH" sz="1400" dirty="0" smtClean="0">
                <a:solidFill>
                  <a:schemeClr val="bg1"/>
                </a:solidFill>
              </a:rPr>
              <a:t> ต่อน้ำ 20 ลิตร ผสม เซนติ ซิลิคอน 1 ช้อนโต๊ะ พ่นทั่วทั้งทางดินและทางต้น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80703" y="4176584"/>
            <a:ext cx="1837038" cy="156518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dirty="0" smtClean="0">
                <a:solidFill>
                  <a:schemeClr val="bg1"/>
                </a:solidFill>
              </a:rPr>
              <a:t>ระยะบำรุงต้น พ่น ซุปเปอร์ ไคโตซาน 40 </a:t>
            </a:r>
            <a:r>
              <a:rPr lang="en-US" sz="1400" dirty="0" smtClean="0">
                <a:solidFill>
                  <a:schemeClr val="bg1"/>
                </a:solidFill>
              </a:rPr>
              <a:t>cc + </a:t>
            </a:r>
            <a:r>
              <a:rPr lang="th-TH" sz="1400" dirty="0" smtClean="0">
                <a:solidFill>
                  <a:schemeClr val="bg1"/>
                </a:solidFill>
              </a:rPr>
              <a:t>เซนติ 1 ช้อนโต๊ะ + กรดอะมิโน เทอร่า 30 </a:t>
            </a:r>
            <a:r>
              <a:rPr lang="en-US" sz="1400" dirty="0" smtClean="0">
                <a:solidFill>
                  <a:schemeClr val="bg1"/>
                </a:solidFill>
              </a:rPr>
              <a:t>cc </a:t>
            </a:r>
            <a:r>
              <a:rPr lang="th-TH" sz="1400" dirty="0" smtClean="0">
                <a:solidFill>
                  <a:schemeClr val="bg1"/>
                </a:solidFill>
              </a:rPr>
              <a:t>พ่นร่วมกับ เซ็ตต้า เพื่อป้องกันโรค 30 ซีซี ต่อน้ำ 20 ลิตร  ต้นจะเขียวแกร่ง ล้มยาก แตกข้อปล้องดี ยาวและหนา แข็งแรง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85253" y="1145058"/>
            <a:ext cx="1853516" cy="98030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dirty="0" smtClean="0">
                <a:solidFill>
                  <a:schemeClr val="bg1"/>
                </a:solidFill>
              </a:rPr>
              <a:t>พ่นแบบเดียวกับระยะก่อนหน้านี้ เพื่อให้ข้าวตั้งท้องสมบูรณ์ ข้าวไม่อั้น  รวงโผล่ยาวสุด  รวงและเมล็ดอ่อนไม่ติดโรค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69642" y="4094206"/>
            <a:ext cx="1944131" cy="19441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dirty="0" smtClean="0">
                <a:solidFill>
                  <a:schemeClr val="bg1"/>
                </a:solidFill>
              </a:rPr>
              <a:t>การฉีดพ่น  ให้พ่นซ้ำทุกๆ 10-15 วัน  ระยะวันที่ 75 และ วันที่ 90 ให้เพิ่มอัตรา เทอร่าเป็น 50 </a:t>
            </a:r>
            <a:r>
              <a:rPr lang="en-US" sz="1400" dirty="0" smtClean="0">
                <a:solidFill>
                  <a:schemeClr val="bg1"/>
                </a:solidFill>
              </a:rPr>
              <a:t>cc +</a:t>
            </a:r>
            <a:r>
              <a:rPr lang="th-TH" sz="1400" dirty="0" smtClean="0">
                <a:solidFill>
                  <a:schemeClr val="bg1"/>
                </a:solidFill>
              </a:rPr>
              <a:t>เซนติ 1 ช้อนโต๊ะ + เซ็ตต้า 50 ซีซี + ซุปเปอร์ไคโตซาน </a:t>
            </a:r>
            <a:r>
              <a:rPr lang="en-US" sz="1400" dirty="0" smtClean="0">
                <a:solidFill>
                  <a:schemeClr val="bg1"/>
                </a:solidFill>
              </a:rPr>
              <a:t>50 cc </a:t>
            </a:r>
            <a:r>
              <a:rPr lang="th-TH" sz="1400" dirty="0" smtClean="0">
                <a:solidFill>
                  <a:schemeClr val="bg1"/>
                </a:solidFill>
              </a:rPr>
              <a:t>ต่อน้ำ 20 ลิตร  ข้าวระยะนี้จะติดโรคยาก  เมล็ดใส เต่ง สร้างน้ำนมดี  ต้นไม่ล้ม  ทนแดดและอากาศหนาว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481750" y="304800"/>
            <a:ext cx="2331309" cy="189470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dirty="0" smtClean="0">
                <a:solidFill>
                  <a:schemeClr val="bg1"/>
                </a:solidFill>
              </a:rPr>
              <a:t>ช่วงสุดท้ายของการพ่น  เราต้องการให้  เมล็ดข้าวสร้างน้ำหนักเนื้อแป้งให้เยอะที่สุด จำนวนเมล็ดต่อรวงมาก  และติดโรคยาก  ให้พ่น  อัตราซ้ำเดียวกับโดสก่อนหน้านี้  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426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379" y="65901"/>
            <a:ext cx="9671222" cy="671383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926595" y="148280"/>
            <a:ext cx="2042984" cy="2397212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9926595" y="2697891"/>
            <a:ext cx="2042984" cy="1379839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926595" y="4271318"/>
            <a:ext cx="2042984" cy="1429266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050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379" y="65901"/>
            <a:ext cx="9671222" cy="671383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885406" y="185350"/>
            <a:ext cx="2042984" cy="1668164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9885406" y="2001793"/>
            <a:ext cx="2042984" cy="3344564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323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379" y="65901"/>
            <a:ext cx="9671222" cy="671383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885406" y="185349"/>
            <a:ext cx="2199502" cy="1915299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9885406" y="2183025"/>
            <a:ext cx="2199502" cy="2108889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979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379" y="65901"/>
            <a:ext cx="9671222" cy="671383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885406" y="185349"/>
            <a:ext cx="2199502" cy="1915299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9897763" y="2191263"/>
            <a:ext cx="2199502" cy="1915299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897763" y="4197177"/>
            <a:ext cx="2199502" cy="1915299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798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0173" y="226538"/>
            <a:ext cx="1746422" cy="3225116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409568" y="226538"/>
            <a:ext cx="1746422" cy="3225116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258963" y="226538"/>
            <a:ext cx="1746422" cy="3225116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108358" y="226538"/>
            <a:ext cx="1746422" cy="3225116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957753" y="226538"/>
            <a:ext cx="1746422" cy="3225116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807148" y="226538"/>
            <a:ext cx="1746422" cy="3225116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230655" y="3807983"/>
            <a:ext cx="10170513" cy="265048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152400" dist="38100" dir="2700000" algn="tl">
                    <a:srgbClr val="000000">
                      <a:alpha val="36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152400" dist="38100" dir="2700000" algn="tl">
                    <a:srgbClr val="000000">
                      <a:alpha val="36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152400" dist="38100" dir="2700000" algn="tl">
                    <a:srgbClr val="000000">
                      <a:alpha val="36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152400" dist="38100" dir="2700000" algn="tl">
                    <a:srgbClr val="000000">
                      <a:alpha val="36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152400" dist="38100" dir="2700000" algn="tl">
                    <a:srgbClr val="000000">
                      <a:alpha val="36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บริษัท  เดอะซันฟาร์ม  มาร์เก็ตติ้ง  จำกัด</a:t>
            </a:r>
            <a:r>
              <a:rPr lang="en-US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 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มีประสบการณ์ในการจัดการการผลิตพืชอินทรีย์กว่า 11 ปี ครอบคลุมชนิดพืชกว่า 50 ชนิด  ทั้งไม้ผล ธัญพืช พืชผัก พืชเศรษฐกิจและสมุนไพร  เราพบว่า  การผลิตพืชที่ดีคือการปนเปื้อนพิษจากสารเคมีน้อยที่สุด  เมื่อผลผลิตไม่ติดพิษจากสารเคมีทางการเกษตรจะมีพลังในการเจริญเติบโต  งอกเงยและให้ผลผลิตปริมาณมาก  อีกทั้งยังเป็นการปรับปรุงบำรุงดิน  และ ลดมลพิษที่ปนเปื้อนน้ำในพื้นที่ทำการเกษตร  รูปและข้อมูลที่นำเสนอ  ผ่านการทำงานลงพื้นที่และลงมือทำมาตลอดระยะเวลา 10 ปีกว่า  จึงเล็งผลได้  และเมื่อปฏิบัติตามจะประสพผลสำเร็จอย่างแน่นอน</a:t>
            </a:r>
            <a:r>
              <a:rPr lang="en-US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endParaRPr lang="en-US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2400691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47</TotalTime>
  <Words>454</Words>
  <Application>Microsoft Office PowerPoint</Application>
  <PresentationFormat>Widescreen</PresentationFormat>
  <Paragraphs>11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Angsana New</vt:lpstr>
      <vt:lpstr>Arial</vt:lpstr>
      <vt:lpstr>Cordia New</vt:lpstr>
      <vt:lpstr>Trebuchet MS</vt:lpstr>
      <vt:lpstr>Tw Cen MT</vt:lpstr>
      <vt:lpstr>Circuit</vt:lpstr>
      <vt:lpstr>การจัดการการผลิตข้าวด้วยสินค้าอินทรีย์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Supply Service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การจัดการการผลิตข้าวด้วยสินค้าอินทรีย์</dc:title>
  <dc:creator>lenovo</dc:creator>
  <cp:lastModifiedBy>lenovo</cp:lastModifiedBy>
  <cp:revision>6</cp:revision>
  <dcterms:created xsi:type="dcterms:W3CDTF">2018-12-16T17:31:26Z</dcterms:created>
  <dcterms:modified xsi:type="dcterms:W3CDTF">2018-12-16T18:18:59Z</dcterms:modified>
</cp:coreProperties>
</file>