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380" d="100"/>
          <a:sy n="380" d="100"/>
        </p:scale>
        <p:origin x="-9822" y="-5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631E-D3D2-48DC-A137-F0AD4E006F04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4CC2-D6CA-4C3A-88EF-6AE5E55C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7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4CC2-D6CA-4C3A-88EF-6AE5E55CB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4CC2-D6CA-4C3A-88EF-6AE5E55CB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4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4CC2-D6CA-4C3A-88EF-6AE5E55CB1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4CC2-D6CA-4C3A-88EF-6AE5E55CB1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4CC2-D6CA-4C3A-88EF-6AE5E55CB1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650" y="218523"/>
            <a:ext cx="7605518" cy="825749"/>
          </a:xfrm>
        </p:spPr>
        <p:txBody>
          <a:bodyPr/>
          <a:lstStyle/>
          <a:p>
            <a:r>
              <a:rPr lang="en-US" dirty="0" smtClean="0"/>
              <a:t>The Sun Farm Company Limited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61" y="1823918"/>
            <a:ext cx="2697024" cy="26950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11" y="1237570"/>
            <a:ext cx="2636108" cy="175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919" y="643047"/>
            <a:ext cx="2314038" cy="173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1" y="4642217"/>
            <a:ext cx="2741567" cy="2056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19" y="5225729"/>
            <a:ext cx="3301313" cy="1469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5" y="2866253"/>
            <a:ext cx="2491013" cy="186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887" y="5134594"/>
            <a:ext cx="2174789" cy="1631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433077"/>
            <a:ext cx="2199503" cy="1649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74" y="4518995"/>
            <a:ext cx="1596571" cy="2137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66" y="2461316"/>
            <a:ext cx="2707635" cy="17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840" y="2018272"/>
            <a:ext cx="9363890" cy="3781167"/>
          </a:xfrm>
        </p:spPr>
        <p:txBody>
          <a:bodyPr>
            <a:normAutofit/>
          </a:bodyPr>
          <a:lstStyle/>
          <a:p>
            <a:r>
              <a:rPr lang="en-US" sz="3600" dirty="0"/>
              <a:t>The Sun Farm </a:t>
            </a:r>
            <a:r>
              <a:rPr lang="th-TH" sz="3600" dirty="0"/>
              <a:t>เล็งเห็นปัญหาอันเกิดจากการทำเกษตรเคมีที่สั่งสมมาอย่างยาวนาน ซึ่ง เป็นผลให้สภาพแวดล้อมเสื่อมสภาพ ผลผลิตเน่าเสียง่าย และผู้บริโภคได้รับอาหารที่มีสารเคมีเจือปนมากเกินไป จึงกำเนิดนาโยบายในการแก้ปัญหาร่วมกับชุมชน เกษตรกรผ่านทางเอกชนและภาครัฐ เพื่อส่งเสริมให้เกิดการเพาะปลูกที่ปลอดภัยมากยิ่งขึ้น  ด้วยเกษตรกรรมอินทรีย์  เพื่อยกระดับชีวิตความเป็นอยู่  เพื่อฟื้นฟูสภาพสิ่งแวดล้อม และที่สำคัญเพื่อผลิตอาหารปลอดภัยมีคุณภาพ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333840" y="205944"/>
            <a:ext cx="1916885" cy="1037969"/>
          </a:xfrm>
        </p:spPr>
        <p:txBody>
          <a:bodyPr>
            <a:normAutofit/>
          </a:bodyPr>
          <a:lstStyle/>
          <a:p>
            <a:r>
              <a:rPr lang="th-TH" sz="6100" dirty="0" smtClean="0"/>
              <a:t>พันธกิจ</a:t>
            </a:r>
            <a:endParaRPr lang="en-US" sz="6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3" y="65530"/>
            <a:ext cx="2138795" cy="19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385212"/>
            <a:ext cx="3157086" cy="1105836"/>
          </a:xfrm>
        </p:spPr>
        <p:txBody>
          <a:bodyPr>
            <a:normAutofit/>
          </a:bodyPr>
          <a:lstStyle/>
          <a:p>
            <a:r>
              <a:rPr lang="th-TH" sz="6100" dirty="0"/>
              <a:t>หลักการทำงาน</a:t>
            </a:r>
            <a:endParaRPr lang="en-US" sz="6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25716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/>
              <a:t>เพื่อให้เกิดผลสำเร็จในระดับสูงสุด บริษัทจึงต้องทำการตลาดและการประชาสัมพันธุ์เชิงรุก คือ เข้าพบปะชุมชน หมู่บ้าน สหกรณ์ เกษตรกรรายใหญ่และรายย่อยเพื่อรับทราบถึงปัญหา  เก็บตัวอย่างและแนะนำให้ความรู้การผลิตพืชด้วยเกษตรอินทรีย์  ทั้งเชิงปริมาณและคุณภาพ  ด้วยผลิตภัณฑ์ของบริษัท ซึ่งมีครอบคลุมในการผลิตพืช  เราจึงเป็นที่รู้จัก  ถึงการทำงานอย่างจริงจัง  ลงภาคสนาม และแก้ปัญหามากมายทั้งในประเทศไทยและประเทศเพื่อนบ้าน  โดยยึดถือปรัญชา การผลิตอาหารที่ดีส่งเสริมสอดคล้องต่อการพัฒนาชีวิตความเป็นอยู่ที่ดีขึ้นของประชาชน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57" y="-17645"/>
            <a:ext cx="2616997" cy="23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310" y="146317"/>
            <a:ext cx="5755718" cy="735132"/>
          </a:xfrm>
        </p:spPr>
        <p:txBody>
          <a:bodyPr>
            <a:noAutofit/>
          </a:bodyPr>
          <a:lstStyle/>
          <a:p>
            <a:r>
              <a:rPr lang="th-TH" sz="4700" dirty="0"/>
              <a:t>ทำไมทุกท่านจึงควรเริ่มใช้สินค้าของเรา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310" y="1079157"/>
            <a:ext cx="8915400" cy="5659394"/>
          </a:xfrm>
        </p:spPr>
        <p:txBody>
          <a:bodyPr>
            <a:noAutofit/>
          </a:bodyPr>
          <a:lstStyle/>
          <a:p>
            <a:r>
              <a:rPr lang="th-TH" sz="2400" dirty="0"/>
              <a:t>สินค้าของบริษัทมีความหลากหลาย  ครอบคลุมตลอดระยะเวลาการผลิตพืช</a:t>
            </a:r>
          </a:p>
          <a:p>
            <a:r>
              <a:rPr lang="th-TH" sz="2400" dirty="0"/>
              <a:t>สินค้าของบริษัทมีราคาถูก</a:t>
            </a:r>
          </a:p>
          <a:p>
            <a:r>
              <a:rPr lang="th-TH" sz="2400" dirty="0"/>
              <a:t>สินค้าของบริษัทมีคุณภาพและมีการรับรองคุณภาพ</a:t>
            </a:r>
          </a:p>
          <a:p>
            <a:r>
              <a:rPr lang="th-TH" sz="2400" dirty="0"/>
              <a:t>สินค้าของบริษัทมีการใช้จริงอย่างกว้างขวาง  พิสูจน์ได้ถึงผลลัพธ์</a:t>
            </a:r>
          </a:p>
          <a:p>
            <a:r>
              <a:rPr lang="th-TH" sz="2400" dirty="0"/>
              <a:t>สินค้าของบริษัทครอบคลุมการผลิตพืชแทบทุกชนิด  โดยเฉพาะการผลิตเพื่ออุปโภคบริโภค  เรามีสินค้าครอบคลุมทั้งหมด</a:t>
            </a:r>
          </a:p>
          <a:p>
            <a:r>
              <a:rPr lang="th-TH" sz="2400" dirty="0"/>
              <a:t>การใช้สินค้าอย่างต่อเนื่องจะเกิดผลลัพธ์ในระดับดียิ่งๆขึ้นไป  คือ  ปริมาณผลผลิตมากขึ้น คุณภาพผลผลิตดีขึ้น และสภาพแวดล้อม  ดิน  น้ำ  อากาศ  ดีขึ้น</a:t>
            </a:r>
          </a:p>
          <a:p>
            <a:r>
              <a:rPr lang="th-TH" sz="2400" dirty="0"/>
              <a:t>สินค้าของบริษัทปลอดภัยต่อคน สัตว์เพราะเป็นสินค้าอินทรีย์ ย่อยสลายได้ตามธรรมชาติ  ไม่มีผลตกค้าง</a:t>
            </a:r>
          </a:p>
          <a:p>
            <a:r>
              <a:rPr lang="th-TH" sz="2400" dirty="0"/>
              <a:t>การเรียนรู้ที่จะทำเกษตรอินทรีย์ส่งผลให้ราคาสินค้าและทักษะการทำเกษตรดีขึ้น</a:t>
            </a:r>
          </a:p>
          <a:p>
            <a:r>
              <a:rPr lang="th-TH" sz="2400" dirty="0"/>
              <a:t>ปัจจุบันตลาดโลกต้องการสินค้าอินทรีย์หรือสินค้าเกษตรปลอดภัยเป็นอย่างมาก  นี่เป็นปัจจัยหนึ่งที่ชักนำให้ทุกคนเริ่มหันมาทำเกษตรอินทรีย์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22" y="146317"/>
            <a:ext cx="3004976" cy="2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41" y="302834"/>
            <a:ext cx="2712243" cy="866939"/>
          </a:xfrm>
        </p:spPr>
        <p:txBody>
          <a:bodyPr>
            <a:noAutofit/>
          </a:bodyPr>
          <a:lstStyle/>
          <a:p>
            <a:r>
              <a:rPr lang="th-TH" sz="6100" dirty="0" smtClean="0"/>
              <a:t>เรา</a:t>
            </a:r>
            <a:r>
              <a:rPr lang="en-US" sz="6100" dirty="0" smtClean="0"/>
              <a:t> </a:t>
            </a:r>
            <a:r>
              <a:rPr lang="th-TH" sz="6100" dirty="0" smtClean="0"/>
              <a:t>คือ </a:t>
            </a:r>
            <a:r>
              <a:rPr lang="th-TH" sz="6100" dirty="0"/>
              <a:t>ใคร </a:t>
            </a:r>
            <a:endParaRPr lang="en-US" sz="6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737" y="1688758"/>
            <a:ext cx="9273274" cy="4744994"/>
          </a:xfrm>
        </p:spPr>
        <p:txBody>
          <a:bodyPr>
            <a:normAutofit/>
          </a:bodyPr>
          <a:lstStyle/>
          <a:p>
            <a:r>
              <a:rPr lang="th-TH" sz="2400" dirty="0"/>
              <a:t>บริษัทเดอะซันฟาร์ม มาร์เก็ตติ้ง จำกัด ก่อตั้งเมื่อวันที่ 3 กันยายน ค.ศ.2012 ณ กรุงเทพฯ ประเทศไทย</a:t>
            </a:r>
          </a:p>
          <a:p>
            <a:r>
              <a:rPr lang="th-TH" sz="2400" dirty="0"/>
              <a:t>แต่เดิมเราเป็นเทรดเดอร์ที่ทำกิจการซื้อมาขายไปผลิตภัณฑ์เกษตร  ปัจจุบันเรานำเข้าสินค้า เพื่อนำมาผลิตและจำหน่าย  ซึ่งทำให้ลูกค้ามั่นใจถึงคุณภาพและการบริการ</a:t>
            </a:r>
          </a:p>
          <a:p>
            <a:r>
              <a:rPr lang="th-TH" sz="2400" dirty="0"/>
              <a:t>เรามีเจ้าหน้าที่และเอเยนต์ในประเทศมากพอสำหรับการรองรับลูกค้าและการทำงาน</a:t>
            </a:r>
          </a:p>
          <a:p>
            <a:r>
              <a:rPr lang="th-TH" sz="2400" dirty="0"/>
              <a:t>เจ้าหน้าที่ของเราได้รับการฝึกฝนและมีความชำนาญในการผลิตพืช</a:t>
            </a:r>
          </a:p>
          <a:p>
            <a:r>
              <a:rPr lang="th-TH" sz="2400" dirty="0"/>
              <a:t>บริษัทฯ ส่งเสริมการผลิตพืชอินทรีย์และมีการได้รับใบรับรองจากภาครัฐถึงคุณภาพผลผลิตที่ปลอดภัย</a:t>
            </a:r>
          </a:p>
          <a:p>
            <a:r>
              <a:rPr lang="th-TH" sz="2400" dirty="0"/>
              <a:t>ประเทศไทย มีการเพาะปลูกพืชหลากหลายแห่งหนึ่งของโลก  เรามีความชำนาญในการผลิตและการดูแลรักษา  อาทิ ผลไม้ พืชไร่ ธัญพืช  ผักและพืชน้ำมัน</a:t>
            </a:r>
          </a:p>
          <a:p>
            <a:r>
              <a:rPr lang="th-TH" sz="2400" dirty="0"/>
              <a:t>เรามีการพัฒนาที่ต่อเนื่องและไม่หยุดการเรียนรู้  และพร้อมจะส่งเสริมเกษตรกรให้ประสบความสำเร็จในการเพาะปลูก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08" y="0"/>
            <a:ext cx="2337089" cy="21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97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530</Words>
  <Application>Microsoft Office PowerPoint</Application>
  <PresentationFormat>Widescreen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DilleniaUPC</vt:lpstr>
      <vt:lpstr>Wingdings 3</vt:lpstr>
      <vt:lpstr>Wisp</vt:lpstr>
      <vt:lpstr>The Sun Farm Company Limited</vt:lpstr>
      <vt:lpstr>พันธกิจ</vt:lpstr>
      <vt:lpstr>หลักการทำงาน</vt:lpstr>
      <vt:lpstr>ทำไมทุกท่านจึงควรเริ่มใช้สินค้าของเรา</vt:lpstr>
      <vt:lpstr>เรา คือ ใคร </vt:lpstr>
    </vt:vector>
  </TitlesOfParts>
  <Company>Supply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พันธกิจ</dc:title>
  <dc:creator>lenovo</dc:creator>
  <cp:lastModifiedBy>lenovo</cp:lastModifiedBy>
  <cp:revision>7</cp:revision>
  <dcterms:created xsi:type="dcterms:W3CDTF">2018-02-01T17:28:46Z</dcterms:created>
  <dcterms:modified xsi:type="dcterms:W3CDTF">2018-03-06T19:04:47Z</dcterms:modified>
</cp:coreProperties>
</file>